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75565"/>
            <a:ext cx="10782300" cy="2552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515" y="2893695"/>
            <a:ext cx="11436985" cy="396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/>
              <a:t>1. 60W 80W 100W 120W 150W 240W 300W, </a:t>
            </a:r>
            <a:r>
              <a:rPr lang="zh-CN" altLang="en-US" sz="1400"/>
              <a:t>注意不同瓦数</a:t>
            </a:r>
            <a:r>
              <a:rPr lang="en-US" altLang="zh-CN" sz="1400"/>
              <a:t>PCB</a:t>
            </a:r>
            <a:r>
              <a:rPr lang="zh-CN" altLang="en-US" sz="1400"/>
              <a:t>板上的灯珠也会不一样。</a:t>
            </a:r>
            <a:endParaRPr lang="zh-CN" altLang="en-US" sz="1400"/>
          </a:p>
          <a:p>
            <a:r>
              <a:rPr lang="en-US" altLang="zh-CN" sz="1400"/>
              <a:t>2. 60W 100W 150W 240W 300W </a:t>
            </a:r>
            <a:r>
              <a:rPr lang="zh-CN" altLang="en-US" sz="1400"/>
              <a:t>有</a:t>
            </a:r>
            <a:r>
              <a:rPr lang="en-US" altLang="zh-CN" sz="1400"/>
              <a:t>CE ROHS ETL DLC</a:t>
            </a:r>
            <a:r>
              <a:rPr lang="zh-CN" altLang="en-US" sz="1400"/>
              <a:t>认证</a:t>
            </a:r>
            <a:endParaRPr lang="zh-CN" altLang="en-US" sz="1400"/>
          </a:p>
          <a:p>
            <a:r>
              <a:rPr lang="en-US" altLang="zh-CN" sz="1400"/>
              <a:t>3. 150-160lm/w</a:t>
            </a:r>
            <a:endParaRPr lang="en-US" altLang="zh-CN" sz="1400"/>
          </a:p>
          <a:p>
            <a:r>
              <a:rPr lang="en-US" altLang="zh-CN" sz="1400"/>
              <a:t>4. </a:t>
            </a:r>
            <a:r>
              <a:rPr lang="zh-CN" altLang="en-US" sz="1400"/>
              <a:t>温度感应器：内置调光温度传感器，当温度升高时，它会调暗灯泡以保持其散热效果</a:t>
            </a:r>
            <a:endParaRPr lang="zh-CN" altLang="en-US" sz="1400"/>
          </a:p>
          <a:p>
            <a:r>
              <a:rPr lang="zh-CN" altLang="en-US" sz="1400"/>
              <a:t>如果温度过高，超出了电源负荷能力，会直接断电保护电源和灯。</a:t>
            </a:r>
            <a:endParaRPr lang="zh-CN" altLang="en-US" sz="1400"/>
          </a:p>
          <a:p>
            <a:r>
              <a:rPr lang="en-US" altLang="zh-CN" sz="1400"/>
              <a:t>5. 100-277VAC/50-60HZ   200-480VAC Optional </a:t>
            </a:r>
            <a:endParaRPr lang="en-US" altLang="zh-CN" sz="1400"/>
          </a:p>
          <a:p>
            <a:r>
              <a:rPr lang="en-US" altLang="zh-CN" sz="1400"/>
              <a:t>6. </a:t>
            </a:r>
            <a:r>
              <a:rPr lang="zh-CN" altLang="en-US" sz="1400"/>
              <a:t>灯头：E26/E27/E39/E40</a:t>
            </a:r>
            <a:endParaRPr lang="zh-CN" altLang="en-US" sz="1400"/>
          </a:p>
          <a:p>
            <a:r>
              <a:rPr lang="en-US" altLang="zh-CN" sz="1400"/>
              <a:t>7. 3合1调光驱动器(1-10VDC,10VPWM信号，电阻)</a:t>
            </a:r>
            <a:endParaRPr lang="en-US" altLang="zh-CN" sz="1400"/>
          </a:p>
          <a:p>
            <a:r>
              <a:rPr lang="en-US" altLang="zh-CN" sz="1400"/>
              <a:t>8. 80W/100W/120W150W 4in1 </a:t>
            </a:r>
            <a:r>
              <a:rPr lang="zh-CN" altLang="zh-CN" sz="1400"/>
              <a:t>调瓦数调色温</a:t>
            </a:r>
            <a:endParaRPr lang="zh-CN" altLang="zh-CN" sz="1400"/>
          </a:p>
          <a:p>
            <a:r>
              <a:rPr lang="en-US" altLang="zh-CN" sz="1400"/>
              <a:t>9. Phlips3030</a:t>
            </a:r>
            <a:r>
              <a:rPr lang="zh-CN" altLang="en-US" sz="1400"/>
              <a:t>灯珠，电源牌子不同价格不一样，要区分</a:t>
            </a:r>
            <a:endParaRPr lang="zh-CN" altLang="en-US" sz="1400"/>
          </a:p>
          <a:p>
            <a:r>
              <a:rPr lang="en-US" altLang="zh-CN" sz="1400"/>
              <a:t>10. </a:t>
            </a:r>
            <a:r>
              <a:rPr lang="zh-CN" altLang="en-US" sz="1400"/>
              <a:t>材质：</a:t>
            </a:r>
            <a:r>
              <a:rPr lang="en-US" altLang="zh-CN" sz="1400"/>
              <a:t>100% 纯铝散热鳍片</a:t>
            </a:r>
            <a:endParaRPr lang="en-US" altLang="zh-CN" sz="1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628265"/>
            <a:ext cx="3521075" cy="24034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40" y="4797425"/>
            <a:ext cx="4428490" cy="1983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9780" y="3649980"/>
            <a:ext cx="5943600" cy="287210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" y="100330"/>
            <a:ext cx="7402830" cy="380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35" y="2724150"/>
            <a:ext cx="12192000" cy="413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/>
              <a:t>1. 60W 80W 100W 120W 150W                  370W 480W j</a:t>
            </a:r>
            <a:r>
              <a:rPr lang="zh-CN" altLang="zh-CN" sz="1400"/>
              <a:t>价格按照替换件报价单上的来报</a:t>
            </a:r>
            <a:endParaRPr lang="en-US" altLang="zh-CN" sz="1400"/>
          </a:p>
          <a:p>
            <a:r>
              <a:rPr lang="en-US" altLang="zh-CN" sz="1400"/>
              <a:t>2. 80W 100W 120W ETL DLC listed</a:t>
            </a:r>
            <a:endParaRPr lang="en-US" altLang="zh-CN" sz="1400"/>
          </a:p>
          <a:p>
            <a:r>
              <a:rPr lang="en-US" altLang="zh-CN" sz="1400"/>
              <a:t>3. </a:t>
            </a:r>
            <a:r>
              <a:rPr lang="zh-CN" altLang="en-US" sz="1400"/>
              <a:t>电源：</a:t>
            </a:r>
            <a:r>
              <a:rPr lang="en-US" altLang="zh-CN" sz="1400"/>
              <a:t>Meanwell, </a:t>
            </a:r>
            <a:r>
              <a:rPr lang="zh-CN" altLang="zh-CN" sz="1400"/>
              <a:t>灯珠：Samsung Chip 2835</a:t>
            </a:r>
            <a:endParaRPr lang="zh-CN" altLang="zh-CN" sz="1400"/>
          </a:p>
          <a:p>
            <a:r>
              <a:rPr lang="en-US" altLang="zh-CN" sz="1400"/>
              <a:t>4. </a:t>
            </a:r>
            <a:r>
              <a:rPr lang="zh-CN" altLang="zh-CN" sz="1400"/>
              <a:t>透明</a:t>
            </a:r>
            <a:r>
              <a:rPr lang="en-US" altLang="zh-CN" sz="1400"/>
              <a:t>/</a:t>
            </a:r>
            <a:r>
              <a:rPr lang="zh-CN" altLang="zh-CN" sz="1400"/>
              <a:t>乳白罩子</a:t>
            </a:r>
            <a:endParaRPr lang="zh-CN" altLang="zh-CN" sz="1400"/>
          </a:p>
          <a:p>
            <a:r>
              <a:rPr lang="en-US" altLang="zh-CN" sz="1400"/>
              <a:t>5. L: Long Pole Poles S: Short Pole</a:t>
            </a:r>
            <a:endParaRPr lang="en-US" altLang="zh-CN" sz="1400"/>
          </a:p>
          <a:p>
            <a:r>
              <a:rPr lang="en-US" altLang="zh-CN" sz="1400"/>
              <a:t>Voltage LV:100-277VAC/50-60HZ HV:200-480VAC/50-60HZ</a:t>
            </a:r>
            <a:endParaRPr lang="en-US" altLang="zh-CN" sz="1400"/>
          </a:p>
          <a:p>
            <a:r>
              <a:rPr lang="en-US" altLang="zh-CN" sz="1400"/>
              <a:t>6. 130lm/w</a:t>
            </a:r>
            <a:endParaRPr lang="en-US" altLang="zh-CN" sz="1400"/>
          </a:p>
          <a:p>
            <a:r>
              <a:rPr lang="en-US" altLang="zh-CN" sz="1400"/>
              <a:t>7. 60W-150W, </a:t>
            </a:r>
            <a:r>
              <a:rPr lang="zh-CN" altLang="en-US" sz="1400"/>
              <a:t>带两个风扇，一个电源。</a:t>
            </a:r>
            <a:r>
              <a:rPr lang="en-US" altLang="zh-CN" sz="1400">
                <a:sym typeface="+mn-ea"/>
              </a:rPr>
              <a:t>370W 480W </a:t>
            </a:r>
            <a:r>
              <a:rPr lang="zh-CN" altLang="en-US" sz="1400">
                <a:sym typeface="+mn-ea"/>
              </a:rPr>
              <a:t>带</a:t>
            </a: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个风扇，两个电源。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8. </a:t>
            </a:r>
            <a:r>
              <a:rPr lang="zh-CN" altLang="en-US" sz="1400">
                <a:sym typeface="+mn-ea"/>
              </a:rPr>
              <a:t>报价单</a:t>
            </a:r>
            <a:r>
              <a:rPr lang="en-US" altLang="zh-CN" sz="1400">
                <a:sym typeface="+mn-ea"/>
              </a:rPr>
              <a:t>价格不含外壳，如需乳白色或透明外壳，请加价3美元/个。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9. 如需加三合一调光功能（1~10V DC 或PWM信号或电阻），请加价20美元/个。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10. </a:t>
            </a:r>
            <a:r>
              <a:rPr lang="zh-CN" altLang="en-US" sz="1400">
                <a:sym typeface="+mn-ea"/>
              </a:rPr>
              <a:t>灯头：E26/E27/E39/E40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11. </a:t>
            </a:r>
            <a:r>
              <a:rPr lang="zh-CN" altLang="en-US" sz="1400">
                <a:sym typeface="+mn-ea"/>
              </a:rPr>
              <a:t>材质：</a:t>
            </a:r>
            <a:r>
              <a:rPr lang="en-US" altLang="zh-CN" sz="1400">
                <a:sym typeface="+mn-ea"/>
              </a:rPr>
              <a:t>100% 纯铝散热鳍片</a:t>
            </a:r>
            <a:endParaRPr lang="en-US" altLang="zh-CN" sz="1400"/>
          </a:p>
          <a:p>
            <a:endParaRPr lang="en-US" altLang="zh-CN" sz="1400">
              <a:sym typeface="+mn-ea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2435" y="0"/>
            <a:ext cx="5856605" cy="2698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05" y="357505"/>
            <a:ext cx="3745230" cy="30714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980" y="3489960"/>
            <a:ext cx="2918460" cy="3178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5900"/>
            <a:ext cx="8462645" cy="6426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890" y="215900"/>
            <a:ext cx="2895600" cy="2162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185" y="3429000"/>
            <a:ext cx="212407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155575"/>
            <a:ext cx="8858250" cy="6219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13360"/>
            <a:ext cx="3038475" cy="3476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55" y="4024630"/>
            <a:ext cx="2701290" cy="25457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M0OWM2ZDQ3YjRjZGYzNDE0MGMwMGE0MjdiZWU4ZD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WPS 演示</Application>
  <PresentationFormat>宽屏</PresentationFormat>
  <Paragraphs>26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14</cp:revision>
  <dcterms:created xsi:type="dcterms:W3CDTF">2023-08-09T12:44:00Z</dcterms:created>
  <dcterms:modified xsi:type="dcterms:W3CDTF">2024-07-03T09:16:17Z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