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7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7f8d20-77a3-4c60-9843-aa4ef72196f6}">
          <p14:sldIdLst>
            <p14:sldId id="256"/>
          </p14:sldIdLst>
        </p14:section>
        <p14:section name="无标题节" id="{1a239427-ead5-4248-9b89-f4863c30f1f4}">
          <p14:sldIdLst>
            <p14:sldId id="257"/>
            <p14:sldId id="259"/>
            <p14:sldId id="260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  <p14:sldId id="277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1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image" Target="../media/image14.png"/><Relationship Id="rId3" Type="http://schemas.openxmlformats.org/officeDocument/2006/relationships/tags" Target="../tags/tag87.xml"/><Relationship Id="rId2" Type="http://schemas.openxmlformats.org/officeDocument/2006/relationships/image" Target="../media/image13.png"/><Relationship Id="rId1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2.xml"/><Relationship Id="rId6" Type="http://schemas.openxmlformats.org/officeDocument/2006/relationships/image" Target="../media/image17.png"/><Relationship Id="rId5" Type="http://schemas.openxmlformats.org/officeDocument/2006/relationships/tags" Target="../tags/tag91.xml"/><Relationship Id="rId4" Type="http://schemas.openxmlformats.org/officeDocument/2006/relationships/image" Target="../media/image16.png"/><Relationship Id="rId3" Type="http://schemas.openxmlformats.org/officeDocument/2006/relationships/tags" Target="../tags/tag90.xml"/><Relationship Id="rId2" Type="http://schemas.openxmlformats.org/officeDocument/2006/relationships/image" Target="../media/image15.png"/><Relationship Id="rId1" Type="http://schemas.openxmlformats.org/officeDocument/2006/relationships/tags" Target="../tags/tag8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image" Target="../media/image19.png"/><Relationship Id="rId3" Type="http://schemas.openxmlformats.org/officeDocument/2006/relationships/tags" Target="../tags/tag94.xml"/><Relationship Id="rId2" Type="http://schemas.openxmlformats.org/officeDocument/2006/relationships/image" Target="../media/image18.png"/><Relationship Id="rId1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../media/image23.png"/><Relationship Id="rId7" Type="http://schemas.openxmlformats.org/officeDocument/2006/relationships/tags" Target="../tags/tag99.xml"/><Relationship Id="rId6" Type="http://schemas.openxmlformats.org/officeDocument/2006/relationships/image" Target="../media/image22.png"/><Relationship Id="rId5" Type="http://schemas.openxmlformats.org/officeDocument/2006/relationships/tags" Target="../tags/tag98.xml"/><Relationship Id="rId4" Type="http://schemas.openxmlformats.org/officeDocument/2006/relationships/image" Target="../media/image21.png"/><Relationship Id="rId3" Type="http://schemas.openxmlformats.org/officeDocument/2006/relationships/tags" Target="../tags/tag97.xml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4.xml"/><Relationship Id="rId6" Type="http://schemas.openxmlformats.org/officeDocument/2006/relationships/image" Target="../media/image26.png"/><Relationship Id="rId5" Type="http://schemas.openxmlformats.org/officeDocument/2006/relationships/tags" Target="../tags/tag103.xml"/><Relationship Id="rId4" Type="http://schemas.openxmlformats.org/officeDocument/2006/relationships/image" Target="../media/image25.png"/><Relationship Id="rId3" Type="http://schemas.openxmlformats.org/officeDocument/2006/relationships/tags" Target="../tags/tag102.xml"/><Relationship Id="rId2" Type="http://schemas.openxmlformats.org/officeDocument/2006/relationships/image" Target="../media/image24.png"/><Relationship Id="rId1" Type="http://schemas.openxmlformats.org/officeDocument/2006/relationships/tags" Target="../tags/tag10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image" Target="../media/image33.png"/><Relationship Id="rId3" Type="http://schemas.openxmlformats.org/officeDocument/2006/relationships/tags" Target="../tags/tag108.xml"/><Relationship Id="rId2" Type="http://schemas.openxmlformats.org/officeDocument/2006/relationships/image" Target="../media/image32.png"/><Relationship Id="rId1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image" Target="../media/image37.png"/><Relationship Id="rId3" Type="http://schemas.openxmlformats.org/officeDocument/2006/relationships/tags" Target="../tags/tag112.xml"/><Relationship Id="rId2" Type="http://schemas.openxmlformats.org/officeDocument/2006/relationships/image" Target="../media/image36.png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tags" Target="../tags/tag70.xml"/><Relationship Id="rId4" Type="http://schemas.openxmlformats.org/officeDocument/2006/relationships/image" Target="../media/image3.png"/><Relationship Id="rId3" Type="http://schemas.openxmlformats.org/officeDocument/2006/relationships/tags" Target="../tags/tag69.xml"/><Relationship Id="rId2" Type="http://schemas.openxmlformats.org/officeDocument/2006/relationships/image" Target="../media/image2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5.png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6.png"/><Relationship Id="rId1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7.png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8.png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10.png"/><Relationship Id="rId3" Type="http://schemas.openxmlformats.org/officeDocument/2006/relationships/tags" Target="../tags/tag81.xml"/><Relationship Id="rId2" Type="http://schemas.openxmlformats.org/officeDocument/2006/relationships/image" Target="../media/image9.png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12.png"/><Relationship Id="rId3" Type="http://schemas.openxmlformats.org/officeDocument/2006/relationships/tags" Target="../tags/tag84.xml"/><Relationship Id="rId2" Type="http://schemas.openxmlformats.org/officeDocument/2006/relationships/image" Target="../media/image11.png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>
                <a:solidFill>
                  <a:srgbClr val="FF0000"/>
                </a:solidFill>
              </a:rPr>
              <a:t>云富通操作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一，外贸管理</a:t>
            </a:r>
            <a:endParaRPr lang="zh-CN" altLang="en-US"/>
          </a:p>
          <a:p>
            <a:r>
              <a:rPr lang="zh-CN" altLang="en-US"/>
              <a:t>二，全球买家</a:t>
            </a:r>
            <a:endParaRPr lang="zh-CN" altLang="en-US"/>
          </a:p>
          <a:p>
            <a:r>
              <a:rPr lang="zh-CN" altLang="en-US"/>
              <a:t>三，营销记录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3695" y="1490345"/>
            <a:ext cx="11223625" cy="5458460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b.</a:t>
            </a:r>
            <a:r>
              <a:rPr lang="zh-CN" altLang="en-US">
                <a:solidFill>
                  <a:schemeClr val="accent1"/>
                </a:solidFill>
              </a:rPr>
              <a:t>查看详情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点击发送状态，选择你想查询的，可针对</a:t>
            </a:r>
            <a:r>
              <a:rPr lang="zh-CN" altLang="en-US">
                <a:solidFill>
                  <a:srgbClr val="FF0000"/>
                </a:solidFill>
              </a:rPr>
              <a:t>已打开</a:t>
            </a:r>
            <a:r>
              <a:rPr lang="zh-CN" altLang="en-US">
                <a:solidFill>
                  <a:schemeClr val="tx1"/>
                </a:solidFill>
              </a:rPr>
              <a:t>的客户进行背调进行针对性开发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3695" y="2440305"/>
            <a:ext cx="9264015" cy="1729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23080" y="4371340"/>
            <a:ext cx="5426075" cy="2093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695" y="444500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对于发送失败</a:t>
            </a:r>
            <a:r>
              <a:rPr lang="en-US" altLang="zh-CN"/>
              <a:t>&amp;</a:t>
            </a:r>
            <a:r>
              <a:rPr lang="zh-CN" altLang="en-US"/>
              <a:t>退信，查询原因，如果想把退信客户转入公海，全选后点击批量变更，把客户变更为垃圾客户，再去垃圾客户组一键转入公海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accent1"/>
                </a:solidFill>
              </a:rPr>
              <a:t>7.</a:t>
            </a:r>
            <a:r>
              <a:rPr lang="zh-CN" altLang="en-US">
                <a:solidFill>
                  <a:schemeClr val="accent1"/>
                </a:solidFill>
              </a:rPr>
              <a:t>如何新建客户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 sz="1400">
                <a:solidFill>
                  <a:schemeClr val="tx1"/>
                </a:solidFill>
              </a:rPr>
              <a:t>点击新建客户，可普通新建和快速新建，普通新建信息填写会更全，如果没有客户社媒或电话，可快速新建，填写完必填信息即可，尽量在建客户的时候，备注好客户信息，后续有客户其他信息时，可以补充，</a:t>
            </a:r>
            <a:r>
              <a:rPr lang="zh-CN" altLang="en-US" sz="1400">
                <a:solidFill>
                  <a:schemeClr val="tx1"/>
                </a:solidFill>
                <a:sym typeface="+mn-ea"/>
              </a:rPr>
              <a:t>一个公司，可以添加多个联系人</a:t>
            </a:r>
            <a:endParaRPr lang="zh-CN" altLang="en-US" sz="1400">
              <a:solidFill>
                <a:schemeClr val="tx1"/>
              </a:solidFill>
            </a:endParaRPr>
          </a:p>
          <a:p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720" y="2608580"/>
            <a:ext cx="6877050" cy="1303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8330" y="3985895"/>
            <a:ext cx="2038350" cy="2804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5135" y="3985895"/>
            <a:ext cx="3634105" cy="28041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98385" y="48234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公海的客户，其他业务可能没有开发出来或长时间没有跟进掉入公海，其他业务可以去公海选择背调一下，捡回开发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accent1"/>
                </a:solidFill>
              </a:rPr>
              <a:t>8.</a:t>
            </a:r>
            <a:r>
              <a:rPr lang="zh-CN" altLang="en-US">
                <a:solidFill>
                  <a:schemeClr val="accent1"/>
                </a:solidFill>
              </a:rPr>
              <a:t>商机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新建商机是为了让方便我们跟进客户，点击新建，申请编码是自己，不要选别的业务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2597785"/>
            <a:ext cx="8183245" cy="1387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8330" y="4091940"/>
            <a:ext cx="7644765" cy="2622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63180" y="4971415"/>
            <a:ext cx="2908935" cy="1797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555" y="3041015"/>
            <a:ext cx="7126605" cy="3420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63180" y="2628900"/>
            <a:ext cx="2804160" cy="23082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0545" y="1430020"/>
            <a:ext cx="4787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商机建立</a:t>
            </a:r>
            <a:r>
              <a:rPr lang="en-US" altLang="zh-CN"/>
              <a:t>-</a:t>
            </a:r>
            <a:r>
              <a:rPr lang="zh-CN" altLang="en-US"/>
              <a:t>必须是建档客户</a:t>
            </a:r>
            <a:endParaRPr lang="zh-CN" altLang="en-US"/>
          </a:p>
          <a:p>
            <a:r>
              <a:rPr lang="zh-CN" altLang="en-US"/>
              <a:t>如果该客户未建档，选择客户会有新建，点击后快速新建客户之后，即可添加，详细描述建议写详细一点，后续方便自己查看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45810" y="1580515"/>
            <a:ext cx="6184265" cy="8978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08775" y="1120775"/>
            <a:ext cx="4686935" cy="205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进度改变后可长按该客户拖拉改变状态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highlight>
                  <a:srgbClr val="FFFF00"/>
                </a:highlight>
              </a:rPr>
              <a:t>富通小助手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olidFill>
                  <a:schemeClr val="accent1"/>
                </a:solidFill>
              </a:rPr>
              <a:t>无论在任何网页，只要打开富通小助手网页抓取，即可帮助我们抓取邮箱信息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945640"/>
            <a:ext cx="4201160" cy="2255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55310" y="1945640"/>
            <a:ext cx="3448050" cy="4579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8330" y="4279265"/>
            <a:ext cx="4326255" cy="23539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全球买家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</a:rPr>
              <a:t>Step1.</a:t>
            </a:r>
            <a:endParaRPr lang="en-US" altLang="zh-CN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altLang="zh-CN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6275" y="3697605"/>
            <a:ext cx="4240530" cy="347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  <a:sym typeface="+mn-ea"/>
              </a:rPr>
              <a:t>Step2.</a:t>
            </a:r>
            <a:endParaRPr lang="en-US" altLang="zh-CN">
              <a:highlight>
                <a:srgbClr val="FFFF00"/>
              </a:highlight>
            </a:endParaRPr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" y="1945005"/>
            <a:ext cx="10911205" cy="1589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4044950"/>
            <a:ext cx="10890885" cy="2670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1800" b="0">
                <a:highlight>
                  <a:srgbClr val="FFFF00"/>
                </a:highlight>
                <a:latin typeface="+mn-lt"/>
                <a:cs typeface="+mn-lt"/>
              </a:rPr>
              <a:t>Step3.</a:t>
            </a:r>
            <a:endParaRPr lang="en-US" altLang="zh-CN" sz="1800" b="0">
              <a:highlight>
                <a:srgbClr val="FFFF00"/>
              </a:highlight>
              <a:latin typeface="+mn-lt"/>
              <a:cs typeface="+mn-lt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5165" y="1237615"/>
            <a:ext cx="10968990" cy="862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165" y="2283460"/>
            <a:ext cx="4572000" cy="243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  <a:cs typeface="+mn-lt"/>
                <a:sym typeface="+mn-ea"/>
              </a:rPr>
              <a:t>Step4.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2744470"/>
            <a:ext cx="10963910" cy="1348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5165" y="42532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Step5.</a:t>
            </a:r>
            <a:endParaRPr lang="en-US" altLang="zh-CN"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85165" y="4621530"/>
            <a:ext cx="7420610" cy="20758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附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3423920"/>
            <a:ext cx="5948680" cy="3305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8330" y="1535430"/>
            <a:ext cx="5429250" cy="166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39940" y="5120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哪里不会点哪里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数据营销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0560" y="1401445"/>
            <a:ext cx="4514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新建任务</a:t>
            </a:r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0560" y="1857375"/>
            <a:ext cx="10968990" cy="2240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4641215"/>
            <a:ext cx="12201525" cy="16097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0560" y="4238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与单发群发一样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数据营销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+mj-lt"/>
              </a:rPr>
              <a:t>营销记录</a:t>
            </a:r>
            <a:r>
              <a:rPr lang="en-US" altLang="zh-CN">
                <a:solidFill>
                  <a:schemeClr val="tx1"/>
                </a:solidFill>
                <a:latin typeface="+mj-lt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+mj-lt"/>
              </a:rPr>
              <a:t>点击以往发布的营销记录，点击想查询的记录</a:t>
            </a:r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1800" y="4275455"/>
            <a:ext cx="6602095" cy="243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925" y="1906270"/>
            <a:ext cx="9958070" cy="1522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1800" y="39071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/>
              <a:t>跟前面群发单显查询一样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外贸管理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55" y="1490345"/>
            <a:ext cx="11365865" cy="5461635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1.</a:t>
            </a:r>
            <a:r>
              <a:rPr lang="zh-CN" altLang="en-US">
                <a:solidFill>
                  <a:schemeClr val="accent1"/>
                </a:solidFill>
              </a:rPr>
              <a:t>工作台日程跟进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根据自己的习惯去写工作日程跟进，客户及工作计划安排（每天上班第一件事先查看工作日程）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890" y="2578735"/>
            <a:ext cx="6472555" cy="3771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accent1"/>
                </a:solidFill>
              </a:rPr>
              <a:t>2.</a:t>
            </a:r>
            <a:r>
              <a:rPr lang="zh-CN" altLang="en-US">
                <a:solidFill>
                  <a:schemeClr val="accent1"/>
                </a:solidFill>
              </a:rPr>
              <a:t>邮件</a:t>
            </a:r>
            <a:r>
              <a:rPr lang="en-US" altLang="zh-CN">
                <a:solidFill>
                  <a:schemeClr val="accent1"/>
                </a:solidFill>
              </a:rPr>
              <a:t>-</a:t>
            </a:r>
            <a:r>
              <a:rPr lang="zh-CN" altLang="en-US">
                <a:solidFill>
                  <a:schemeClr val="accent1"/>
                </a:solidFill>
              </a:rPr>
              <a:t>设置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a.</a:t>
            </a:r>
            <a:r>
              <a:rPr lang="zh-CN" altLang="en-US">
                <a:solidFill>
                  <a:schemeClr val="tx1"/>
                </a:solidFill>
              </a:rPr>
              <a:t>邮件模板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选择新建模板的时候，富文本会比较好操作一点，模板的名称通常是这封邮件的主题，插入宏可以根据你新建客户的信息自动匹配（通常是客户简称）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2788285"/>
            <a:ext cx="4265295" cy="2301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93005" y="2788285"/>
            <a:ext cx="3626485" cy="2306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38870" y="2788285"/>
            <a:ext cx="1917065" cy="23272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5645" y="2675255"/>
            <a:ext cx="6842760" cy="27298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8330" y="1621155"/>
            <a:ext cx="4185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3.</a:t>
            </a:r>
            <a:r>
              <a:rPr lang="zh-CN" altLang="en-US">
                <a:solidFill>
                  <a:schemeClr val="accent1"/>
                </a:solidFill>
              </a:rPr>
              <a:t>签名设置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5645" y="2177415"/>
            <a:ext cx="1016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签名字体颜色是绿色，签名下面要加一张我们的产品总图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accent1"/>
                </a:solidFill>
              </a:rPr>
              <a:t>3.</a:t>
            </a:r>
            <a:r>
              <a:rPr lang="zh-CN" altLang="en-US">
                <a:solidFill>
                  <a:schemeClr val="accent1"/>
                </a:solidFill>
              </a:rPr>
              <a:t>快速文本</a:t>
            </a:r>
            <a:endParaRPr lang="zh-CN" altLang="en-US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/>
              <a:t>可以编辑常回复句子，例如新客户想了解公司信息，</a:t>
            </a:r>
            <a:r>
              <a:rPr lang="en-US" altLang="zh-CN"/>
              <a:t>RFQ</a:t>
            </a:r>
            <a:r>
              <a:rPr lang="zh-CN" altLang="en-US"/>
              <a:t>，询盘等，外出方便回复客户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2315" y="2493645"/>
            <a:ext cx="6898640" cy="29997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4530" y="2457450"/>
            <a:ext cx="7098665" cy="316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4530" y="1452245"/>
            <a:ext cx="621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4.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节假回复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4530" y="1955165"/>
            <a:ext cx="1112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春节，端午，国庆等节日，编辑相应节日内容，选择好时间，回复客户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8170" y="3429000"/>
            <a:ext cx="5304155" cy="2386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7695" y="1313815"/>
            <a:ext cx="517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5.</a:t>
            </a:r>
            <a:r>
              <a:rPr lang="zh-CN" altLang="en-US"/>
              <a:t>邮件</a:t>
            </a:r>
            <a:r>
              <a:rPr lang="en-US" altLang="zh-CN"/>
              <a:t>-</a:t>
            </a:r>
            <a:r>
              <a:rPr lang="zh-CN" altLang="en-US"/>
              <a:t>单发与群发单显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7695" y="1682115"/>
            <a:ext cx="109010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a.</a:t>
            </a:r>
            <a:r>
              <a:rPr lang="zh-CN" altLang="en-US"/>
              <a:t>单发选择</a:t>
            </a:r>
            <a:r>
              <a:rPr lang="en-US" altLang="zh-CN"/>
              <a:t>bbier</a:t>
            </a:r>
            <a:r>
              <a:rPr lang="zh-CN" altLang="en-US"/>
              <a:t>账号，群发使用公司安排的其他邮箱，如果邮箱发送不了，及时联系</a:t>
            </a:r>
            <a:r>
              <a:rPr lang="en-US" altLang="zh-CN"/>
              <a:t>Ellen</a:t>
            </a:r>
            <a:r>
              <a:rPr lang="zh-CN" altLang="en-US"/>
              <a:t>解决</a:t>
            </a:r>
            <a:endParaRPr lang="zh-CN" altLang="en-US"/>
          </a:p>
          <a:p>
            <a:r>
              <a:rPr lang="en-US" altLang="zh-CN"/>
              <a:t>b.</a:t>
            </a:r>
            <a:r>
              <a:rPr lang="zh-CN" altLang="en-US"/>
              <a:t>发邮件可以定时，可以根据客户经常回复时间选择，群发单显一次只能发</a:t>
            </a:r>
            <a:r>
              <a:rPr lang="en-US" altLang="zh-CN"/>
              <a:t>100</a:t>
            </a:r>
            <a:r>
              <a:rPr lang="zh-CN" altLang="en-US"/>
              <a:t>（未建档客户也可以复制邮箱地址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c.</a:t>
            </a:r>
            <a:r>
              <a:rPr lang="zh-CN" altLang="en-US"/>
              <a:t>邮件中可以插入网站链接及产品链接等，附件尽量要小，太大会影响邮件发送结果</a:t>
            </a:r>
            <a:endParaRPr lang="en-US" altLang="zh-CN"/>
          </a:p>
          <a:p>
            <a:r>
              <a:rPr lang="en-US" altLang="zh-CN"/>
              <a:t>d.</a:t>
            </a:r>
            <a:r>
              <a:rPr lang="zh-CN" altLang="en-US"/>
              <a:t>可以直接编辑也可选择想要发送邮件模版，一定要记得插入签名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965" y="1250950"/>
            <a:ext cx="10968355" cy="4998720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6.</a:t>
            </a:r>
            <a:r>
              <a:rPr lang="zh-CN" altLang="en-US">
                <a:solidFill>
                  <a:schemeClr val="accent1"/>
                </a:solidFill>
              </a:rPr>
              <a:t>群发单项</a:t>
            </a: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7555" y="3964940"/>
            <a:ext cx="4678680" cy="2552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7555" y="2405380"/>
            <a:ext cx="8070215" cy="1482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8965" y="1663700"/>
            <a:ext cx="10834370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可针对不同洲进行群发单显，方便我们根据他们的时间发送邮件，群发单显选择页：</a:t>
            </a:r>
            <a:r>
              <a:rPr lang="en-US" altLang="zh-CN"/>
              <a:t>100</a:t>
            </a:r>
            <a:r>
              <a:rPr lang="zh-CN" altLang="en-US"/>
              <a:t>，全选后点确定会自动跳转到写邮件页面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385" y="598170"/>
            <a:ext cx="11036935" cy="715645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外贸管理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490345"/>
            <a:ext cx="11037570" cy="4759325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6.</a:t>
            </a:r>
            <a:r>
              <a:rPr lang="zh-CN" altLang="en-US">
                <a:solidFill>
                  <a:schemeClr val="accent1"/>
                </a:solidFill>
              </a:rPr>
              <a:t>如何查询群发单显</a:t>
            </a: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0385" y="2322195"/>
            <a:ext cx="10084435" cy="1692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0" y="1877060"/>
            <a:ext cx="4189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选择你想要查看的群发，点进查看详情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9750" y="4148455"/>
            <a:ext cx="7960360" cy="2616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4.xml><?xml version="1.0" encoding="utf-8"?>
<p:tagLst xmlns:p="http://schemas.openxmlformats.org/presentationml/2006/main">
  <p:tag name="COMMONDATA" val="eyJoZGlkIjoiZWYyOWNlYTRiOWU4YmJjNmRkNjNkNjg3YWFiMDU1ZWIifQ=="/>
  <p:tag name="KSO_WPP_MARK_KEY" val="84523b54-407d-4626-a929-30b364e971e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WPS 演示</Application>
  <PresentationFormat>宽屏</PresentationFormat>
  <Paragraphs>132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云富通操作</vt:lpstr>
      <vt:lpstr>外贸管理</vt:lpstr>
      <vt:lpstr>外贸管理</vt:lpstr>
      <vt:lpstr>外贸管理</vt:lpstr>
      <vt:lpstr>外贸管理</vt:lpstr>
      <vt:lpstr>外贸管理</vt:lpstr>
      <vt:lpstr>外贸管理</vt:lpstr>
      <vt:lpstr>外贸管理</vt:lpstr>
      <vt:lpstr>外贸管理</vt:lpstr>
      <vt:lpstr>外贸管理</vt:lpstr>
      <vt:lpstr>外贸管理</vt:lpstr>
      <vt:lpstr>外贸管理</vt:lpstr>
      <vt:lpstr>外贸管理</vt:lpstr>
      <vt:lpstr>富通小助手</vt:lpstr>
      <vt:lpstr>全球买家</vt:lpstr>
      <vt:lpstr>Step3.</vt:lpstr>
      <vt:lpstr>附</vt:lpstr>
      <vt:lpstr>数据营销</vt:lpstr>
      <vt:lpstr>数据营销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vivi</cp:lastModifiedBy>
  <cp:revision>184</cp:revision>
  <dcterms:created xsi:type="dcterms:W3CDTF">2019-06-19T02:08:00Z</dcterms:created>
  <dcterms:modified xsi:type="dcterms:W3CDTF">2024-07-02T06:31:40Z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E21440619B8E4FA2977BE4BDAD3D88B5_11</vt:lpwstr>
  </property>
</Properties>
</file>