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04495"/>
            <a:ext cx="9144000" cy="1102995"/>
          </a:xfrm>
        </p:spPr>
        <p:txBody>
          <a:bodyPr>
            <a:normAutofit/>
          </a:bodyPr>
          <a:p>
            <a:r>
              <a:rPr lang="en-US" altLang="zh-CN"/>
              <a:t>LED Gas station Light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507490"/>
            <a:ext cx="9144000" cy="4571365"/>
          </a:xfrm>
        </p:spPr>
        <p:txBody>
          <a:bodyPr>
            <a:normAutofit lnSpcReduction="10000"/>
          </a:bodyPr>
          <a:p>
            <a:pPr algn="l"/>
            <a:r>
              <a:rPr lang="en-US" altLang="zh-CN" sz="1400"/>
              <a:t>1. </a:t>
            </a:r>
            <a:r>
              <a:rPr lang="en-US" altLang="zh-CN" sz="1400">
                <a:sym typeface="+mn-ea"/>
              </a:rPr>
              <a:t>C1</a:t>
            </a:r>
            <a:r>
              <a:rPr lang="zh-CN" altLang="en-US" sz="1400">
                <a:sym typeface="+mn-ea"/>
              </a:rPr>
              <a:t>款</a:t>
            </a:r>
            <a:r>
              <a:rPr lang="zh-CN" altLang="zh-CN" sz="1400"/>
              <a:t>油毡灯</a:t>
            </a:r>
            <a:r>
              <a:rPr lang="zh-CN" altLang="en-US" sz="1400"/>
              <a:t>认证：</a:t>
            </a:r>
            <a:r>
              <a:rPr lang="en-US" altLang="zh-CN" sz="1400"/>
              <a:t>CE ROHS </a:t>
            </a:r>
            <a:r>
              <a:rPr lang="zh-CN" altLang="en-US" sz="1400"/>
              <a:t>如果有客户需要</a:t>
            </a:r>
            <a:r>
              <a:rPr lang="en-US" altLang="zh-CN" sz="1400"/>
              <a:t>DLC</a:t>
            </a:r>
            <a:r>
              <a:rPr lang="zh-CN" altLang="en-US" sz="1400"/>
              <a:t>认证，找</a:t>
            </a:r>
            <a:r>
              <a:rPr lang="en-US" altLang="zh-CN" sz="1400"/>
              <a:t>ellen</a:t>
            </a:r>
            <a:r>
              <a:rPr lang="zh-CN" altLang="zh-CN" sz="1400"/>
              <a:t>询问有</a:t>
            </a:r>
            <a:r>
              <a:rPr lang="en-US" altLang="zh-CN" sz="1400"/>
              <a:t>DLC</a:t>
            </a:r>
            <a:r>
              <a:rPr lang="zh-CN" altLang="en-US" sz="1400"/>
              <a:t>认证的型号</a:t>
            </a:r>
            <a:endParaRPr lang="en-US" altLang="zh-CN" sz="1400"/>
          </a:p>
          <a:p>
            <a:pPr algn="l"/>
            <a:r>
              <a:rPr lang="en-US" altLang="zh-CN" sz="1400"/>
              <a:t>2. </a:t>
            </a:r>
            <a:r>
              <a:rPr lang="zh-CN" altLang="en-US" sz="1400"/>
              <a:t>瓦数</a:t>
            </a:r>
            <a:r>
              <a:rPr lang="en-US" altLang="zh-CN" sz="1400"/>
              <a:t>100-300W</a:t>
            </a:r>
            <a:r>
              <a:rPr lang="zh-CN" altLang="en-US" sz="1400"/>
              <a:t>：</a:t>
            </a:r>
            <a:r>
              <a:rPr lang="en-US" altLang="zh-CN" sz="1400"/>
              <a:t>100W-200W</a:t>
            </a:r>
            <a:r>
              <a:rPr lang="zh-CN" altLang="en-US" sz="1400"/>
              <a:t>尺寸一样，</a:t>
            </a:r>
            <a:r>
              <a:rPr lang="en-US" altLang="zh-CN" sz="1400"/>
              <a:t>240W-300W</a:t>
            </a:r>
            <a:r>
              <a:rPr lang="zh-CN" altLang="en-US" sz="1400"/>
              <a:t>尺寸一样。</a:t>
            </a:r>
            <a:endParaRPr lang="zh-CN" altLang="en-US" sz="1400"/>
          </a:p>
          <a:p>
            <a:pPr algn="l"/>
            <a:r>
              <a:rPr lang="en-US" altLang="zh-CN" sz="1400"/>
              <a:t>     </a:t>
            </a:r>
            <a:r>
              <a:rPr lang="zh-CN" altLang="en-US" sz="1400"/>
              <a:t>客户问到做</a:t>
            </a:r>
            <a:r>
              <a:rPr lang="en-US" altLang="zh-CN" sz="1400"/>
              <a:t>80W 140W </a:t>
            </a:r>
            <a:r>
              <a:rPr lang="zh-CN" altLang="en-US" sz="1400"/>
              <a:t>等等是否可以？可以的，用</a:t>
            </a:r>
            <a:r>
              <a:rPr lang="en-US" altLang="zh-CN" sz="1400"/>
              <a:t>100W 150W</a:t>
            </a:r>
            <a:r>
              <a:rPr lang="zh-CN" altLang="en-US" sz="1400"/>
              <a:t>散热器去做，价格按照相近</a:t>
            </a:r>
            <a:endParaRPr lang="zh-CN" altLang="en-US" sz="1400"/>
          </a:p>
          <a:p>
            <a:pPr algn="l"/>
            <a:r>
              <a:rPr lang="zh-CN" altLang="en-US" sz="1400"/>
              <a:t> </a:t>
            </a:r>
            <a:r>
              <a:rPr lang="en-US" altLang="zh-CN" sz="1400"/>
              <a:t>    </a:t>
            </a:r>
            <a:r>
              <a:rPr lang="zh-CN" altLang="en-US" sz="1400"/>
              <a:t>瓦数的去报就可以了。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3. </a:t>
            </a:r>
            <a:r>
              <a:rPr lang="zh-CN" altLang="en-US" sz="1400">
                <a:sym typeface="+mn-ea"/>
              </a:rPr>
              <a:t>灯体材质：压铸铝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颜色是白色，如果要其他颜色可以，黑色等</a:t>
            </a:r>
            <a:r>
              <a:rPr lang="en-US" altLang="zh-CN" sz="1400">
                <a:sym typeface="+mn-ea"/>
              </a:rPr>
              <a:t>,  Transparent glass</a:t>
            </a:r>
            <a:r>
              <a:rPr lang="zh-CN" altLang="en-US" sz="1400">
                <a:sym typeface="+mn-ea"/>
              </a:rPr>
              <a:t>透明玻璃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4. </a:t>
            </a:r>
            <a:r>
              <a:rPr lang="zh-CN" altLang="zh-CN" sz="1400">
                <a:sym typeface="+mn-ea"/>
              </a:rPr>
              <a:t>灯珠牌子：</a:t>
            </a:r>
            <a:r>
              <a:rPr lang="en-US" altLang="zh-CN" sz="1400">
                <a:sym typeface="+mn-ea"/>
              </a:rPr>
              <a:t>lumileds 3030  </a:t>
            </a:r>
            <a:r>
              <a:rPr lang="zh-CN" altLang="en-US" sz="1400">
                <a:sym typeface="+mn-ea"/>
              </a:rPr>
              <a:t>电源：内置</a:t>
            </a:r>
            <a:r>
              <a:rPr lang="en-US" altLang="zh-CN" sz="1400">
                <a:sym typeface="+mn-ea"/>
              </a:rPr>
              <a:t>Meanwell</a:t>
            </a:r>
            <a:r>
              <a:rPr lang="zh-CN" altLang="en-US" sz="1400">
                <a:sym typeface="+mn-ea"/>
              </a:rPr>
              <a:t>电源</a:t>
            </a:r>
            <a:r>
              <a:rPr lang="en-US" altLang="zh-CN" sz="1400">
                <a:sym typeface="+mn-ea"/>
              </a:rPr>
              <a:t>, </a:t>
            </a:r>
            <a:r>
              <a:rPr lang="zh-CN" altLang="zh-CN" sz="1400">
                <a:sym typeface="+mn-ea"/>
              </a:rPr>
              <a:t>大瓦数报价上用的是</a:t>
            </a:r>
            <a:r>
              <a:rPr lang="en-US" altLang="zh-CN" sz="1400">
                <a:sym typeface="+mn-ea"/>
              </a:rPr>
              <a:t>Sosen</a:t>
            </a:r>
            <a:r>
              <a:rPr lang="zh-CN" altLang="zh-CN" sz="1400">
                <a:sym typeface="+mn-ea"/>
              </a:rPr>
              <a:t>电源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5. </a:t>
            </a:r>
            <a:r>
              <a:rPr lang="zh-CN" altLang="en-US" sz="1400">
                <a:sym typeface="+mn-ea"/>
              </a:rPr>
              <a:t>流明值：常规</a:t>
            </a:r>
            <a:r>
              <a:rPr lang="en-US" altLang="zh-CN" sz="1400">
                <a:sym typeface="+mn-ea"/>
              </a:rPr>
              <a:t>140lm/w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6. </a:t>
            </a:r>
            <a:r>
              <a:rPr lang="zh-CN" altLang="en-US" sz="1400">
                <a:sym typeface="+mn-ea"/>
              </a:rPr>
              <a:t>额外功能；带应急电源，运动感应器，调光功能等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7. </a:t>
            </a:r>
            <a:r>
              <a:rPr lang="zh-CN" altLang="en-US" sz="1400">
                <a:sym typeface="+mn-ea"/>
              </a:rPr>
              <a:t>案例分析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8. </a:t>
            </a:r>
            <a:r>
              <a:rPr lang="zh-CN" altLang="en-US" sz="1400">
                <a:sym typeface="+mn-ea"/>
              </a:rPr>
              <a:t>特殊支架，不是常规。客户需要才推荐。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9. G2</a:t>
            </a:r>
            <a:r>
              <a:rPr lang="zh-CN" altLang="zh-CN" sz="1400">
                <a:sym typeface="+mn-ea"/>
              </a:rPr>
              <a:t>款油毡灯：瓦数</a:t>
            </a:r>
            <a:r>
              <a:rPr lang="en-US" altLang="zh-CN" sz="1400">
                <a:sym typeface="+mn-ea"/>
              </a:rPr>
              <a:t>150W </a:t>
            </a:r>
            <a:r>
              <a:rPr lang="zh-CN" altLang="en-US" sz="1400">
                <a:sym typeface="+mn-ea"/>
              </a:rPr>
              <a:t>外置</a:t>
            </a:r>
            <a:r>
              <a:rPr lang="en-US" altLang="zh-CN" sz="1400">
                <a:sym typeface="+mn-ea"/>
              </a:rPr>
              <a:t>MW</a:t>
            </a:r>
            <a:r>
              <a:rPr lang="zh-CN" altLang="en-US" sz="1400">
                <a:sym typeface="+mn-ea"/>
              </a:rPr>
              <a:t>电源，灯珠</a:t>
            </a:r>
            <a:r>
              <a:rPr lang="en-US" altLang="zh-CN" sz="1400">
                <a:sym typeface="+mn-ea"/>
              </a:rPr>
              <a:t>lumileds 3030</a:t>
            </a:r>
            <a:r>
              <a:rPr lang="zh-CN" altLang="en-US" sz="1400">
                <a:sym typeface="+mn-ea"/>
              </a:rPr>
              <a:t>，</a:t>
            </a:r>
            <a:r>
              <a:rPr lang="zh-CN" altLang="en-US" sz="1400">
                <a:sym typeface="+mn-ea"/>
              </a:rPr>
              <a:t>材质</a:t>
            </a:r>
            <a:r>
              <a:rPr lang="en-US" altLang="zh-CN" sz="1400">
                <a:sym typeface="+mn-ea"/>
              </a:rPr>
              <a:t>PC</a:t>
            </a:r>
            <a:r>
              <a:rPr lang="zh-CN" altLang="en-US" sz="1400">
                <a:sym typeface="+mn-ea"/>
              </a:rPr>
              <a:t>，中间部分是压铸铝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10. </a:t>
            </a:r>
            <a:r>
              <a:rPr lang="zh-CN" altLang="en-US" sz="1400">
                <a:sym typeface="+mn-ea"/>
              </a:rPr>
              <a:t>其他款式的油毡灯</a:t>
            </a:r>
            <a:r>
              <a:rPr lang="en-US" altLang="zh-CN" sz="1400">
                <a:sym typeface="+mn-ea"/>
              </a:rPr>
              <a:t>  B2</a:t>
            </a:r>
            <a:r>
              <a:rPr lang="zh-CN" altLang="en-US" sz="1400">
                <a:sym typeface="+mn-ea"/>
              </a:rPr>
              <a:t>款：以做全铝款都是内置电源，PC款可以外置电源，也可以内置电源。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11. C1</a:t>
            </a:r>
            <a:r>
              <a:rPr lang="zh-CN" altLang="en-US" sz="1400">
                <a:sym typeface="+mn-ea"/>
              </a:rPr>
              <a:t>款可以做调瓦数调色温，80W/100W/120W/150W 4in1，120W/160W/200W/240W 4in1</a:t>
            </a:r>
            <a:endParaRPr lang="zh-CN" altLang="en-US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       3000K/4000K/5000K All in one, Options:4000K/5000K/5700K</a:t>
            </a:r>
            <a:endParaRPr lang="en-US" altLang="zh-CN" sz="1400">
              <a:sym typeface="+mn-ea"/>
            </a:endParaRPr>
          </a:p>
          <a:p>
            <a:pPr algn="l"/>
            <a:r>
              <a:rPr lang="en-US" altLang="zh-CN" sz="1400">
                <a:sym typeface="+mn-ea"/>
              </a:rPr>
              <a:t>12. </a:t>
            </a:r>
            <a:r>
              <a:rPr lang="zh-CN" altLang="en-US" sz="1400">
                <a:sym typeface="+mn-ea"/>
              </a:rPr>
              <a:t>电源线延长，也是可以的，需要额外加钱。</a:t>
            </a:r>
            <a:endParaRPr lang="en-US" altLang="zh-CN" sz="140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37125" y="162560"/>
            <a:ext cx="5786120" cy="3404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" y="162560"/>
            <a:ext cx="4632960" cy="34651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" y="3551555"/>
            <a:ext cx="4459605" cy="3164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945" y="4157980"/>
            <a:ext cx="653415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5910" y="234315"/>
            <a:ext cx="6193155" cy="3056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90570"/>
            <a:ext cx="3636645" cy="3323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90" y="3290570"/>
            <a:ext cx="4733925" cy="32861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M0OWM2ZDQ3YjRjZGYzNDE0MGMwMGE0MjdiZWU4ZD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WPS 演示</Application>
  <PresentationFormat>宽屏</PresentationFormat>
  <Paragraphs>18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LED Temporary Work Light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</cp:revision>
  <dcterms:created xsi:type="dcterms:W3CDTF">2023-08-09T12:44:00Z</dcterms:created>
  <dcterms:modified xsi:type="dcterms:W3CDTF">2024-06-19T10:05:00Z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