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81" r:id="rId4"/>
    <p:sldId id="282" r:id="rId5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0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5.xml"/><Relationship Id="rId7" Type="http://schemas.openxmlformats.org/officeDocument/2006/relationships/image" Target="../media/image3.png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9.xml"/><Relationship Id="rId2" Type="http://schemas.openxmlformats.org/officeDocument/2006/relationships/image" Target="../media/image7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0330" y="149225"/>
            <a:ext cx="11576050" cy="1557655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LED Garden Light/ </a:t>
            </a:r>
            <a:br>
              <a:rPr lang="en-US" altLang="zh-CN">
                <a:sym typeface="+mn-ea"/>
              </a:rPr>
            </a:br>
            <a:r>
              <a:rPr lang="en-US" altLang="zh-CN">
                <a:sym typeface="+mn-ea"/>
              </a:rPr>
              <a:t>Led Pedestrian Lamp </a:t>
            </a:r>
            <a:r>
              <a:rPr lang="zh-CN" altLang="en-US">
                <a:sym typeface="+mn-ea"/>
              </a:rPr>
              <a:t>庭院灯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46295" y="21653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91160" y="1843405"/>
            <a:ext cx="9144000" cy="4781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/>
              <a:t>1. </a:t>
            </a:r>
            <a:r>
              <a:rPr lang="zh-CN" altLang="en-US" sz="1600"/>
              <a:t>庭院</a:t>
            </a:r>
            <a:r>
              <a:rPr lang="zh-CN" altLang="en-US" sz="1600"/>
              <a:t>灯认证：</a:t>
            </a:r>
            <a:r>
              <a:rPr lang="en-US" altLang="zh-CN" sz="1600"/>
              <a:t>CE RoHS, ENEC, ENEC+</a:t>
            </a:r>
            <a:endParaRPr lang="en-US" altLang="zh-CN" sz="1600"/>
          </a:p>
          <a:p>
            <a:pPr algn="l"/>
            <a:r>
              <a:rPr lang="en-US" altLang="zh-CN" sz="1600"/>
              <a:t>2. </a:t>
            </a:r>
            <a:r>
              <a:rPr lang="zh-CN" altLang="en-US" sz="1600"/>
              <a:t>主推款式：</a:t>
            </a:r>
            <a:r>
              <a:rPr lang="en-US" sz="1600"/>
              <a:t>A B C D </a:t>
            </a:r>
            <a:endParaRPr lang="en-US" altLang="zh-CN" sz="1600">
              <a:sym typeface="+mn-ea"/>
            </a:endParaRPr>
          </a:p>
          <a:p>
            <a:pPr algn="l"/>
            <a:r>
              <a:rPr lang="en-US" altLang="zh-CN" sz="1600">
                <a:sym typeface="+mn-ea"/>
              </a:rPr>
              <a:t>3. </a:t>
            </a:r>
            <a:r>
              <a:rPr lang="zh-CN" altLang="en-US" sz="1600">
                <a:sym typeface="+mn-ea"/>
              </a:rPr>
              <a:t>瓦数：</a:t>
            </a:r>
            <a:r>
              <a:rPr lang="en-US" altLang="zh-CN" sz="1600">
                <a:sym typeface="+mn-ea"/>
              </a:rPr>
              <a:t>A B</a:t>
            </a:r>
            <a:r>
              <a:rPr lang="zh-CN" altLang="en-US" sz="1600">
                <a:sym typeface="+mn-ea"/>
              </a:rPr>
              <a:t>款：</a:t>
            </a:r>
            <a:r>
              <a:rPr lang="en-US" altLang="zh-CN" sz="1600">
                <a:sym typeface="+mn-ea"/>
              </a:rPr>
              <a:t>50W-90W</a:t>
            </a:r>
            <a:endParaRPr lang="en-US" altLang="zh-CN" sz="1600">
              <a:sym typeface="+mn-ea"/>
            </a:endParaRPr>
          </a:p>
          <a:p>
            <a:pPr algn="l"/>
            <a:r>
              <a:rPr lang="en-US" altLang="zh-CN" sz="1600">
                <a:sym typeface="+mn-ea"/>
              </a:rPr>
              <a:t>                  C D </a:t>
            </a:r>
            <a:r>
              <a:rPr lang="zh-CN" altLang="en-US" sz="1600">
                <a:sym typeface="+mn-ea"/>
              </a:rPr>
              <a:t>款：</a:t>
            </a:r>
            <a:r>
              <a:rPr lang="en-US" altLang="zh-CN" sz="1600">
                <a:sym typeface="+mn-ea"/>
              </a:rPr>
              <a:t>50W-120W</a:t>
            </a:r>
            <a:endParaRPr lang="en-US" altLang="zh-CN" sz="1600">
              <a:sym typeface="+mn-ea"/>
            </a:endParaRPr>
          </a:p>
          <a:p>
            <a:pPr algn="l"/>
            <a:r>
              <a:rPr lang="en-US" sz="1600">
                <a:sym typeface="+mn-ea"/>
              </a:rPr>
              <a:t>4.</a:t>
            </a:r>
            <a:r>
              <a:rPr lang="zh-CN" altLang="en-US" sz="1600">
                <a:sym typeface="+mn-ea"/>
              </a:rPr>
              <a:t>电压：</a:t>
            </a:r>
            <a:r>
              <a:rPr lang="en-US" altLang="zh-CN" sz="1600">
                <a:sym typeface="+mn-ea"/>
              </a:rPr>
              <a:t>100-277V</a:t>
            </a:r>
            <a:r>
              <a:rPr lang="zh-CN" altLang="en-US" sz="1600">
                <a:sym typeface="+mn-ea"/>
              </a:rPr>
              <a:t>，</a:t>
            </a:r>
            <a:r>
              <a:rPr lang="en-US" altLang="zh-CN" sz="1600">
                <a:sym typeface="+mn-ea"/>
              </a:rPr>
              <a:t> 200-480V</a:t>
            </a:r>
            <a:endParaRPr lang="en-US" altLang="zh-CN" sz="1600">
              <a:sym typeface="+mn-ea"/>
            </a:endParaRPr>
          </a:p>
          <a:p>
            <a:pPr algn="l"/>
            <a:r>
              <a:rPr lang="en-US" altLang="zh-CN" sz="1600">
                <a:sym typeface="+mn-ea"/>
              </a:rPr>
              <a:t>5. </a:t>
            </a:r>
            <a:r>
              <a:rPr lang="zh-CN" altLang="en-US" sz="1600">
                <a:sym typeface="+mn-ea"/>
              </a:rPr>
              <a:t>流明值：</a:t>
            </a:r>
            <a:r>
              <a:rPr lang="en-US" sz="1600">
                <a:sym typeface="+mn-ea"/>
              </a:rPr>
              <a:t>A</a:t>
            </a:r>
            <a:r>
              <a:rPr lang="zh-CN" altLang="en-US" sz="1600">
                <a:sym typeface="+mn-ea"/>
              </a:rPr>
              <a:t>款最高：</a:t>
            </a:r>
            <a:r>
              <a:rPr lang="en-US" altLang="zh-CN" sz="1600">
                <a:sym typeface="+mn-ea"/>
              </a:rPr>
              <a:t>130lm/w</a:t>
            </a:r>
            <a:r>
              <a:rPr lang="zh-CN" altLang="en-US" sz="1600">
                <a:sym typeface="+mn-ea"/>
              </a:rPr>
              <a:t>，</a:t>
            </a:r>
            <a:r>
              <a:rPr lang="en-US" altLang="zh-CN" sz="1600">
                <a:sym typeface="+mn-ea"/>
              </a:rPr>
              <a:t> B</a:t>
            </a:r>
            <a:r>
              <a:rPr lang="zh-CN" altLang="en-US" sz="1600">
                <a:sym typeface="+mn-ea"/>
              </a:rPr>
              <a:t>款</a:t>
            </a:r>
            <a:r>
              <a:rPr lang="en-US" altLang="zh-CN" sz="1600">
                <a:sym typeface="+mn-ea"/>
              </a:rPr>
              <a:t>160lm/w</a:t>
            </a:r>
            <a:endParaRPr lang="en-US" altLang="zh-CN" sz="1600">
              <a:sym typeface="+mn-ea"/>
            </a:endParaRPr>
          </a:p>
          <a:p>
            <a:pPr algn="l"/>
            <a:r>
              <a:rPr lang="en-US" altLang="zh-CN" sz="1600">
                <a:sym typeface="+mn-ea"/>
              </a:rPr>
              <a:t>                      C </a:t>
            </a:r>
            <a:r>
              <a:rPr lang="zh-CN" altLang="en-US" sz="1600">
                <a:sym typeface="+mn-ea"/>
              </a:rPr>
              <a:t>款</a:t>
            </a:r>
            <a:r>
              <a:rPr lang="en-US" altLang="zh-CN" sz="1600">
                <a:sym typeface="+mn-ea"/>
              </a:rPr>
              <a:t> 150lm/w D</a:t>
            </a:r>
            <a:r>
              <a:rPr lang="zh-CN" altLang="en-US" sz="1600">
                <a:sym typeface="+mn-ea"/>
              </a:rPr>
              <a:t>款</a:t>
            </a:r>
            <a:r>
              <a:rPr lang="en-US" altLang="zh-CN" sz="1600">
                <a:sym typeface="+mn-ea"/>
              </a:rPr>
              <a:t> 170lm/w</a:t>
            </a:r>
            <a:endParaRPr lang="zh-CN" altLang="zh-CN" sz="1600" b="1">
              <a:sym typeface="+mn-ea"/>
            </a:endParaRPr>
          </a:p>
          <a:p>
            <a:pPr algn="l"/>
            <a:r>
              <a:rPr lang="en-US" altLang="zh-CN" sz="1600">
                <a:sym typeface="+mn-ea"/>
              </a:rPr>
              <a:t>6. </a:t>
            </a:r>
            <a:r>
              <a:rPr lang="zh-CN" altLang="en-US" sz="1600">
                <a:sym typeface="+mn-ea"/>
              </a:rPr>
              <a:t>光角度：</a:t>
            </a:r>
            <a:r>
              <a:rPr lang="en-US" altLang="zh-CN" sz="1600">
                <a:sym typeface="+mn-ea"/>
              </a:rPr>
              <a:t>A B C D </a:t>
            </a:r>
            <a:r>
              <a:rPr lang="zh-CN" altLang="en-US" sz="1600">
                <a:sym typeface="+mn-ea"/>
              </a:rPr>
              <a:t>光角度：</a:t>
            </a:r>
            <a:r>
              <a:rPr lang="en-US" altLang="zh-CN" sz="1600">
                <a:sym typeface="+mn-ea"/>
              </a:rPr>
              <a:t>Type III</a:t>
            </a:r>
            <a:endParaRPr lang="zh-CN" altLang="en-US" sz="1600">
              <a:sym typeface="+mn-ea"/>
            </a:endParaRPr>
          </a:p>
          <a:p>
            <a:pPr algn="l"/>
            <a:r>
              <a:rPr lang="en-US" altLang="zh-CN" sz="1600">
                <a:sym typeface="+mn-ea"/>
              </a:rPr>
              <a:t>7. CRI</a:t>
            </a:r>
            <a:r>
              <a:rPr lang="zh-CN" altLang="en-US" sz="1600">
                <a:sym typeface="+mn-ea"/>
              </a:rPr>
              <a:t>：</a:t>
            </a:r>
            <a:r>
              <a:rPr lang="en-US" altLang="zh-CN" sz="1600">
                <a:sym typeface="+mn-ea"/>
              </a:rPr>
              <a:t>7</a:t>
            </a:r>
            <a:r>
              <a:rPr lang="en-US" altLang="zh-CN" sz="1600">
                <a:sym typeface="+mn-ea"/>
              </a:rPr>
              <a:t>0</a:t>
            </a:r>
            <a:r>
              <a:rPr lang="en-US" altLang="zh-CN" sz="1600">
                <a:sym typeface="+mn-ea"/>
              </a:rPr>
              <a:t>+ </a:t>
            </a:r>
            <a:r>
              <a:rPr lang="zh-CN" altLang="en-US" sz="1600">
                <a:sym typeface="+mn-ea"/>
              </a:rPr>
              <a:t>显色指数：可定制更高的</a:t>
            </a:r>
            <a:endParaRPr lang="zh-CN" altLang="en-US" sz="1600">
              <a:sym typeface="+mn-ea"/>
            </a:endParaRPr>
          </a:p>
          <a:p>
            <a:pPr algn="l"/>
            <a:r>
              <a:rPr lang="en-US" altLang="zh-CN" sz="1600">
                <a:sym typeface="+mn-ea"/>
              </a:rPr>
              <a:t>8. </a:t>
            </a:r>
            <a:r>
              <a:rPr lang="zh-CN" altLang="en-US" sz="1600">
                <a:sym typeface="+mn-ea"/>
              </a:rPr>
              <a:t>防水等级：</a:t>
            </a:r>
            <a:r>
              <a:rPr lang="en-US" sz="1600">
                <a:sym typeface="+mn-ea"/>
              </a:rPr>
              <a:t>IP65-66</a:t>
            </a:r>
            <a:endParaRPr lang="en-US" altLang="zh-CN" sz="1600">
              <a:sym typeface="+mn-ea"/>
            </a:endParaRPr>
          </a:p>
          <a:p>
            <a:pPr algn="l"/>
            <a:r>
              <a:rPr lang="en-US" altLang="zh-CN" sz="1600">
                <a:sym typeface="+mn-ea"/>
              </a:rPr>
              <a:t>9. </a:t>
            </a:r>
            <a:r>
              <a:rPr lang="zh-CN" altLang="en-US" sz="1600">
                <a:sym typeface="+mn-ea"/>
              </a:rPr>
              <a:t>质保：</a:t>
            </a:r>
            <a:r>
              <a:rPr lang="en-US" altLang="zh-CN" sz="1600">
                <a:sym typeface="+mn-ea"/>
              </a:rPr>
              <a:t>5</a:t>
            </a:r>
            <a:r>
              <a:rPr lang="zh-CN" altLang="en-US" sz="1600">
                <a:sym typeface="+mn-ea"/>
              </a:rPr>
              <a:t>年</a:t>
            </a:r>
            <a:endParaRPr lang="zh-CN" altLang="en-US" sz="1600">
              <a:sym typeface="+mn-ea"/>
            </a:endParaRPr>
          </a:p>
          <a:p>
            <a:pPr algn="l"/>
            <a:r>
              <a:rPr lang="en-US" altLang="zh-CN" sz="1600">
                <a:sym typeface="+mn-ea"/>
              </a:rPr>
              <a:t>10.</a:t>
            </a:r>
            <a:r>
              <a:rPr lang="zh-CN" altLang="en-US" sz="1600">
                <a:sym typeface="+mn-ea"/>
              </a:rPr>
              <a:t>灯珠：</a:t>
            </a:r>
            <a:r>
              <a:rPr sz="1600">
                <a:sym typeface="+mn-ea"/>
              </a:rPr>
              <a:t>5050 </a:t>
            </a:r>
            <a:r>
              <a:rPr lang="zh-CN" sz="1600">
                <a:sym typeface="+mn-ea"/>
              </a:rPr>
              <a:t>灯珠</a:t>
            </a:r>
            <a:r>
              <a:rPr lang="en-US" altLang="zh-CN" sz="1600">
                <a:sym typeface="+mn-ea"/>
              </a:rPr>
              <a:t> </a:t>
            </a:r>
            <a:r>
              <a:rPr lang="zh-CN" altLang="en-US" sz="1600">
                <a:sym typeface="+mn-ea"/>
              </a:rPr>
              <a:t>（</a:t>
            </a:r>
            <a:r>
              <a:rPr lang="en-US" altLang="zh-CN" sz="1600">
                <a:sym typeface="+mn-ea"/>
              </a:rPr>
              <a:t>3030</a:t>
            </a:r>
            <a:r>
              <a:rPr lang="zh-CN" altLang="en-US" sz="1600">
                <a:sym typeface="+mn-ea"/>
              </a:rPr>
              <a:t>灯珠可选）</a:t>
            </a:r>
            <a:endParaRPr lang="zh-CN" altLang="en-US" sz="1600">
              <a:sym typeface="+mn-ea"/>
            </a:endParaRPr>
          </a:p>
          <a:p>
            <a:pPr algn="l"/>
            <a:r>
              <a:rPr lang="en-US" altLang="zh-CN" sz="1600">
                <a:sym typeface="+mn-ea"/>
              </a:rPr>
              <a:t>11 .</a:t>
            </a:r>
            <a:r>
              <a:rPr lang="zh-CN" altLang="en-US" sz="1600">
                <a:sym typeface="+mn-ea"/>
              </a:rPr>
              <a:t>透镜：磨砂</a:t>
            </a:r>
            <a:r>
              <a:rPr lang="en-US" altLang="zh-CN" sz="1600">
                <a:sym typeface="+mn-ea"/>
              </a:rPr>
              <a:t> Frosted </a:t>
            </a:r>
            <a:r>
              <a:rPr lang="zh-CN" altLang="en-US" sz="1600">
                <a:sym typeface="+mn-ea"/>
              </a:rPr>
              <a:t>或透明</a:t>
            </a:r>
            <a:r>
              <a:rPr lang="en-US" altLang="zh-CN" sz="1600">
                <a:sym typeface="+mn-ea"/>
              </a:rPr>
              <a:t>pc Clear</a:t>
            </a:r>
            <a:endParaRPr lang="en-US" altLang="zh-CN" sz="16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6445" y="2700655"/>
            <a:ext cx="2133600" cy="1457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4588" t="5630" r="5206" b="16471"/>
          <a:stretch>
            <a:fillRect/>
          </a:stretch>
        </p:blipFill>
        <p:spPr>
          <a:xfrm>
            <a:off x="6710045" y="2468245"/>
            <a:ext cx="1878330" cy="17659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86495" y="2367915"/>
            <a:ext cx="1228725" cy="19672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213340" y="2367915"/>
            <a:ext cx="18662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4155" y="96520"/>
            <a:ext cx="4046220" cy="540385"/>
          </a:xfrm>
        </p:spPr>
        <p:txBody>
          <a:bodyPr>
            <a:normAutofit fontScale="90000"/>
          </a:bodyPr>
          <a:p>
            <a:r>
              <a:rPr lang="en-US" altLang="zh-CN"/>
              <a:t>Installution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8745" y="1421130"/>
            <a:ext cx="3315970" cy="40151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80155" y="1542415"/>
            <a:ext cx="7578725" cy="39820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4155" y="96520"/>
            <a:ext cx="4046220" cy="540385"/>
          </a:xfrm>
        </p:spPr>
        <p:txBody>
          <a:bodyPr>
            <a:normAutofit fontScale="90000"/>
          </a:bodyPr>
          <a:p>
            <a:r>
              <a:rPr lang="en-US" altLang="zh-CN"/>
              <a:t>Installution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7160" y="1529715"/>
            <a:ext cx="6640195" cy="4342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1155" y="985520"/>
            <a:ext cx="5057775" cy="48863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DE5MjZkMTUzOTBhODYwZjBjMDFjNzgzYTI0MjYwZDA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WPS 演示</Application>
  <PresentationFormat>宽屏</PresentationFormat>
  <Paragraphs>20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LED Garden Light/  Led Pedestrian Lamp 庭院灯</vt:lpstr>
      <vt:lpstr>Installution</vt:lpstr>
      <vt:lpstr>Installution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Dominic.</cp:lastModifiedBy>
  <cp:revision>9</cp:revision>
  <dcterms:created xsi:type="dcterms:W3CDTF">2023-08-09T12:44:00Z</dcterms:created>
  <dcterms:modified xsi:type="dcterms:W3CDTF">2024-06-24T00:38:52Z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2CFA1E7D53ED4AF7809BB8094DD23A98_13</vt:lpwstr>
  </property>
  <property fmtid="{D5CDD505-2E9C-101B-9397-08002B2CF9AE}" pid="3" name="KSOProductBuildVer">
    <vt:lpwstr>2052-12.1.0.16120</vt:lpwstr>
  </property>
</Properties>
</file>