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404495"/>
            <a:ext cx="9144000" cy="1102995"/>
          </a:xfrm>
        </p:spPr>
        <p:txBody>
          <a:bodyPr>
            <a:normAutofit/>
          </a:bodyPr>
          <a:p>
            <a:r>
              <a:rPr lang="en-US" altLang="zh-CN"/>
              <a:t>LED Temporary Work Light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1507490"/>
            <a:ext cx="9144000" cy="4781550"/>
          </a:xfrm>
        </p:spPr>
        <p:txBody>
          <a:bodyPr>
            <a:normAutofit lnSpcReduction="10000"/>
          </a:bodyPr>
          <a:p>
            <a:pPr algn="l"/>
            <a:r>
              <a:rPr lang="en-US" altLang="zh-CN" sz="1600"/>
              <a:t>1. </a:t>
            </a:r>
            <a:r>
              <a:rPr lang="zh-CN" altLang="en-US" sz="1600"/>
              <a:t>工作灯认证：</a:t>
            </a:r>
            <a:r>
              <a:rPr lang="en-US" altLang="zh-CN" sz="1600"/>
              <a:t>CE ROHS ETL</a:t>
            </a:r>
            <a:endParaRPr lang="en-US" altLang="zh-CN" sz="1600"/>
          </a:p>
          <a:p>
            <a:pPr algn="l"/>
            <a:r>
              <a:rPr lang="en-US" altLang="zh-CN" sz="1600"/>
              <a:t>2. </a:t>
            </a:r>
            <a:r>
              <a:rPr lang="zh-CN" altLang="en-US" sz="1600"/>
              <a:t>瓦数</a:t>
            </a:r>
            <a:r>
              <a:rPr lang="en-US" altLang="zh-CN" sz="1600"/>
              <a:t>20-60W</a:t>
            </a:r>
            <a:r>
              <a:rPr lang="zh-CN" altLang="en-US" sz="1600"/>
              <a:t>：灯外观的尺寸和灯体不一样</a:t>
            </a:r>
            <a:r>
              <a:rPr lang="en-US" altLang="zh-CN" sz="1600"/>
              <a:t>   8</a:t>
            </a:r>
            <a:r>
              <a:rPr lang="en-US" altLang="zh-CN" sz="1600">
                <a:sym typeface="+mn-ea"/>
              </a:rPr>
              <a:t>0-150W: </a:t>
            </a:r>
            <a:r>
              <a:rPr lang="zh-CN" altLang="en-US" sz="1600">
                <a:sym typeface="+mn-ea"/>
              </a:rPr>
              <a:t>灯外观的尺寸一样和灯体不一样</a:t>
            </a:r>
            <a:r>
              <a:rPr lang="en-US" altLang="zh-CN" sz="1600">
                <a:sym typeface="+mn-ea"/>
              </a:rPr>
              <a:t>.</a:t>
            </a:r>
            <a:endParaRPr lang="en-US" altLang="zh-CN" sz="1600">
              <a:sym typeface="+mn-ea"/>
            </a:endParaRPr>
          </a:p>
          <a:p>
            <a:pPr algn="l"/>
            <a:r>
              <a:rPr lang="en-US" altLang="zh-CN" sz="1600">
                <a:sym typeface="+mn-ea"/>
              </a:rPr>
              <a:t>3. </a:t>
            </a:r>
            <a:r>
              <a:rPr lang="en-US" altLang="zh-CN" sz="1600">
                <a:sym typeface="+mn-ea"/>
              </a:rPr>
              <a:t>20~60W灯泡内置插座，方便串联。80~150W灯泡可选配连接器。</a:t>
            </a:r>
            <a:endParaRPr lang="en-US" altLang="zh-CN" sz="1600">
              <a:sym typeface="+mn-ea"/>
            </a:endParaRPr>
          </a:p>
          <a:p>
            <a:pPr algn="l"/>
            <a:r>
              <a:rPr lang="en-US" altLang="zh-CN" sz="1600">
                <a:sym typeface="+mn-ea"/>
              </a:rPr>
              <a:t>     带应急电源（断电后，确保灯泡仍能工作1.5小时）。</a:t>
            </a:r>
            <a:endParaRPr lang="en-US" altLang="zh-CN" sz="1600">
              <a:sym typeface="+mn-ea"/>
            </a:endParaRPr>
          </a:p>
          <a:p>
            <a:pPr algn="l"/>
            <a:r>
              <a:rPr lang="en-US" altLang="zh-CN" sz="1600">
                <a:sym typeface="+mn-ea"/>
              </a:rPr>
              <a:t>4. </a:t>
            </a:r>
            <a:r>
              <a:rPr lang="zh-CN" altLang="zh-CN" sz="1600">
                <a:sym typeface="+mn-ea"/>
              </a:rPr>
              <a:t>灯珠牌子：</a:t>
            </a:r>
            <a:r>
              <a:rPr lang="en-US" altLang="zh-CN" sz="1600">
                <a:sym typeface="+mn-ea"/>
              </a:rPr>
              <a:t>E</a:t>
            </a:r>
            <a:r>
              <a:rPr lang="en-US" altLang="zh-CN" sz="1600">
                <a:sym typeface="+mn-ea"/>
              </a:rPr>
              <a:t>pstar </a:t>
            </a:r>
            <a:r>
              <a:rPr lang="zh-CN" altLang="zh-CN" sz="1600">
                <a:sym typeface="+mn-ea"/>
              </a:rPr>
              <a:t>2835</a:t>
            </a:r>
            <a:r>
              <a:rPr lang="en-US" altLang="zh-CN" sz="1600">
                <a:sym typeface="+mn-ea"/>
              </a:rPr>
              <a:t>  </a:t>
            </a:r>
            <a:r>
              <a:rPr lang="zh-CN" altLang="en-US" sz="1600">
                <a:sym typeface="+mn-ea"/>
              </a:rPr>
              <a:t>电源：内置灌胶电源</a:t>
            </a:r>
            <a:r>
              <a:rPr lang="en-US" altLang="zh-CN" sz="1600">
                <a:sym typeface="+mn-ea"/>
              </a:rPr>
              <a:t> BBIER BRAND</a:t>
            </a:r>
            <a:endParaRPr lang="en-US" altLang="zh-CN" sz="1600">
              <a:sym typeface="+mn-ea"/>
            </a:endParaRPr>
          </a:p>
          <a:p>
            <a:pPr algn="l"/>
            <a:r>
              <a:rPr lang="en-US" altLang="zh-CN" sz="1600">
                <a:sym typeface="+mn-ea"/>
              </a:rPr>
              <a:t>5. </a:t>
            </a:r>
            <a:r>
              <a:rPr lang="zh-CN" altLang="en-US" sz="1600">
                <a:sym typeface="+mn-ea"/>
              </a:rPr>
              <a:t>流明值：常规</a:t>
            </a:r>
            <a:r>
              <a:rPr lang="en-US" altLang="zh-CN" sz="1600">
                <a:sym typeface="+mn-ea"/>
              </a:rPr>
              <a:t>130lm/w. 150lm/w</a:t>
            </a:r>
            <a:r>
              <a:rPr lang="zh-CN" altLang="zh-CN" sz="1600">
                <a:sym typeface="+mn-ea"/>
              </a:rPr>
              <a:t>也是可以的，需要备注</a:t>
            </a:r>
            <a:endParaRPr lang="zh-CN" altLang="zh-CN" sz="1600">
              <a:sym typeface="+mn-ea"/>
            </a:endParaRPr>
          </a:p>
          <a:p>
            <a:pPr algn="l"/>
            <a:r>
              <a:rPr lang="en-US" altLang="zh-CN" sz="1600">
                <a:sym typeface="+mn-ea"/>
              </a:rPr>
              <a:t>6. </a:t>
            </a:r>
            <a:r>
              <a:rPr lang="zh-CN" altLang="en-US" sz="1600">
                <a:sym typeface="+mn-ea"/>
              </a:rPr>
              <a:t>额外功能；双线可链接，磁性支架，带应急电源，运动感应器，调光功能等</a:t>
            </a:r>
            <a:endParaRPr lang="zh-CN" altLang="en-US" sz="1600">
              <a:sym typeface="+mn-ea"/>
            </a:endParaRPr>
          </a:p>
          <a:p>
            <a:pPr algn="l"/>
            <a:r>
              <a:rPr lang="en-US" altLang="zh-CN" sz="1600">
                <a:sym typeface="+mn-ea"/>
              </a:rPr>
              <a:t>7. CRI</a:t>
            </a:r>
            <a:r>
              <a:rPr lang="zh-CN" altLang="en-US" sz="1600">
                <a:sym typeface="+mn-ea"/>
              </a:rPr>
              <a:t>：</a:t>
            </a:r>
            <a:r>
              <a:rPr lang="en-US" altLang="zh-CN" sz="1600">
                <a:sym typeface="+mn-ea"/>
              </a:rPr>
              <a:t>80+ </a:t>
            </a:r>
            <a:r>
              <a:rPr lang="zh-CN" altLang="en-US" sz="1600">
                <a:sym typeface="+mn-ea"/>
              </a:rPr>
              <a:t>显色指数：显色指数越高,还原真实色彩能力就越强，就越接近太阳光显色指数是</a:t>
            </a:r>
            <a:r>
              <a:rPr lang="en-US" altLang="zh-CN" sz="1600">
                <a:sym typeface="+mn-ea"/>
              </a:rPr>
              <a:t>100</a:t>
            </a:r>
            <a:r>
              <a:rPr lang="zh-CN" altLang="en-US" sz="1600">
                <a:sym typeface="+mn-ea"/>
              </a:rPr>
              <a:t>。</a:t>
            </a:r>
            <a:endParaRPr lang="zh-CN" altLang="en-US" sz="1600">
              <a:sym typeface="+mn-ea"/>
            </a:endParaRPr>
          </a:p>
          <a:p>
            <a:pPr algn="l"/>
            <a:r>
              <a:rPr lang="zh-CN" altLang="en-US" sz="1600">
                <a:sym typeface="+mn-ea"/>
              </a:rPr>
              <a:t>所以我们追求的灯光越贴近日光,人眼睛接收到的光就会更舒服更逼真</a:t>
            </a:r>
            <a:r>
              <a:rPr lang="en-US" altLang="zh-CN" sz="1600">
                <a:sym typeface="+mn-ea"/>
              </a:rPr>
              <a:t>.</a:t>
            </a:r>
            <a:endParaRPr lang="en-US" altLang="zh-CN" sz="1600">
              <a:sym typeface="+mn-ea"/>
            </a:endParaRPr>
          </a:p>
          <a:p>
            <a:pPr algn="l"/>
            <a:r>
              <a:rPr lang="en-US" altLang="zh-CN" sz="1600">
                <a:sym typeface="+mn-ea"/>
              </a:rPr>
              <a:t>8. </a:t>
            </a:r>
            <a:r>
              <a:rPr lang="zh-CN" altLang="en-US" sz="1600">
                <a:sym typeface="+mn-ea"/>
              </a:rPr>
              <a:t>防水等级：室内可以说</a:t>
            </a:r>
            <a:r>
              <a:rPr lang="en-US" altLang="zh-CN" sz="1600">
                <a:sym typeface="+mn-ea"/>
              </a:rPr>
              <a:t>IP64. </a:t>
            </a:r>
            <a:r>
              <a:rPr lang="zh-CN" altLang="en-US" sz="1600">
                <a:sym typeface="+mn-ea"/>
              </a:rPr>
              <a:t>如果室外是不防水的</a:t>
            </a:r>
            <a:r>
              <a:rPr lang="en-US" altLang="zh-CN" sz="1600">
                <a:sym typeface="+mn-ea"/>
              </a:rPr>
              <a:t>, IP40</a:t>
            </a:r>
            <a:endParaRPr lang="en-US" altLang="zh-CN" sz="1600">
              <a:sym typeface="+mn-ea"/>
            </a:endParaRPr>
          </a:p>
          <a:p>
            <a:pPr algn="l"/>
            <a:r>
              <a:rPr lang="en-US" altLang="zh-CN" sz="1600">
                <a:sym typeface="+mn-ea"/>
              </a:rPr>
              <a:t>9. </a:t>
            </a:r>
            <a:r>
              <a:rPr lang="zh-CN" altLang="en-US" sz="1600">
                <a:sym typeface="+mn-ea"/>
              </a:rPr>
              <a:t>电压：100-277VAC/50-60Hz， 200-480VAC/50-60Hz available</a:t>
            </a:r>
            <a:endParaRPr lang="zh-CN" altLang="en-US" sz="1600">
              <a:sym typeface="+mn-ea"/>
            </a:endParaRPr>
          </a:p>
          <a:p>
            <a:pPr algn="l"/>
            <a:r>
              <a:rPr lang="en-US" altLang="zh-CN" sz="1600">
                <a:sym typeface="+mn-ea"/>
              </a:rPr>
              <a:t>10. </a:t>
            </a:r>
            <a:r>
              <a:rPr lang="zh-CN" altLang="en-US" sz="1600">
                <a:sym typeface="+mn-ea"/>
              </a:rPr>
              <a:t>其他的安装方式和其他国家的灯头</a:t>
            </a:r>
            <a:endParaRPr lang="zh-CN" altLang="en-US" sz="1600"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zM0OWM2ZDQ3YjRjZGYzNDE0MGMwMGE0MjdiZWU4ZDg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465</Words>
  <Application>WPS 演示</Application>
  <PresentationFormat>宽屏</PresentationFormat>
  <Paragraphs>15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Calibri</vt:lpstr>
      <vt:lpstr>微软雅黑</vt:lpstr>
      <vt:lpstr>Arial Unicode MS</vt:lpstr>
      <vt:lpstr>WPS</vt:lpstr>
      <vt:lpstr>Led dock light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7</cp:revision>
  <dcterms:created xsi:type="dcterms:W3CDTF">2023-08-09T12:44:00Z</dcterms:created>
  <dcterms:modified xsi:type="dcterms:W3CDTF">2024-06-17T10:08:34Z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2052-12.1.0.16929</vt:lpwstr>
  </property>
</Properties>
</file>