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50825"/>
            <a:ext cx="9144000" cy="787400"/>
          </a:xfrm>
        </p:spPr>
        <p:txBody>
          <a:bodyPr>
            <a:normAutofit/>
          </a:bodyPr>
          <a:p>
            <a:r>
              <a:rPr lang="en-US" altLang="zh-CN" sz="3600"/>
              <a:t>LED Full-cut off 全截断slim wall packs</a:t>
            </a:r>
            <a:endParaRPr lang="en-US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1455" y="1383030"/>
            <a:ext cx="11759565" cy="5308600"/>
          </a:xfrm>
        </p:spPr>
        <p:txBody>
          <a:bodyPr>
            <a:normAutofit lnSpcReduction="10000"/>
          </a:bodyPr>
          <a:p>
            <a:pPr algn="l"/>
            <a:endParaRPr lang="en-US" altLang="zh-CN" sz="1400">
              <a:sym typeface="+mn-ea"/>
            </a:endParaRPr>
          </a:p>
          <a:p>
            <a:pPr algn="l"/>
            <a:endParaRPr lang="en-US" altLang="zh-CN" sz="1400">
              <a:sym typeface="+mn-ea"/>
            </a:endParaRPr>
          </a:p>
          <a:p>
            <a:pPr algn="l"/>
            <a:endParaRPr lang="en-US" altLang="zh-CN" sz="1400">
              <a:sym typeface="+mn-ea"/>
            </a:endParaRPr>
          </a:p>
          <a:p>
            <a:pPr algn="l"/>
            <a:endParaRPr lang="en-US" altLang="zh-CN" sz="1400">
              <a:sym typeface="+mn-ea"/>
            </a:endParaRPr>
          </a:p>
          <a:p>
            <a:pPr algn="l"/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1. C</a:t>
            </a:r>
            <a:r>
              <a:rPr lang="zh-CN" altLang="en-US" sz="1400">
                <a:sym typeface="+mn-ea"/>
              </a:rPr>
              <a:t>款和</a:t>
            </a:r>
            <a:r>
              <a:rPr lang="en-US" altLang="zh-CN" sz="1400">
                <a:sym typeface="+mn-ea"/>
              </a:rPr>
              <a:t>C2</a:t>
            </a:r>
            <a:r>
              <a:rPr lang="zh-CN" altLang="en-US" sz="1400">
                <a:sym typeface="+mn-ea"/>
              </a:rPr>
              <a:t>款瓦数：</a:t>
            </a:r>
            <a:r>
              <a:rPr lang="en-US" altLang="zh-CN" sz="1400">
                <a:sym typeface="+mn-ea"/>
              </a:rPr>
              <a:t>20W 30W 70W 100W 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2. </a:t>
            </a:r>
            <a:r>
              <a:rPr lang="zh-CN" altLang="en-US" sz="1400">
                <a:sym typeface="+mn-ea"/>
              </a:rPr>
              <a:t>认证：</a:t>
            </a:r>
            <a:r>
              <a:rPr lang="en-US" altLang="zh-CN" sz="1400">
                <a:sym typeface="+mn-ea"/>
              </a:rPr>
              <a:t>CE ROHS ETL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3. </a:t>
            </a:r>
            <a:r>
              <a:rPr lang="zh-CN" altLang="en-US" sz="1400">
                <a:sym typeface="+mn-ea"/>
              </a:rPr>
              <a:t>材质：压铸铝散热器 ADC12</a:t>
            </a:r>
            <a:r>
              <a:rPr lang="en-US" altLang="zh-CN" sz="1400">
                <a:sym typeface="+mn-ea"/>
              </a:rPr>
              <a:t>   </a:t>
            </a:r>
            <a:r>
              <a:rPr lang="zh-CN" altLang="en-US" sz="1400">
                <a:sym typeface="+mn-ea"/>
              </a:rPr>
              <a:t>灯珠：</a:t>
            </a:r>
            <a:r>
              <a:rPr lang="en-US" altLang="zh-CN" sz="1400">
                <a:sym typeface="+mn-ea"/>
              </a:rPr>
              <a:t>Lumileds3030 </a:t>
            </a:r>
            <a:r>
              <a:rPr lang="zh-CN" altLang="zh-CN" sz="1400">
                <a:sym typeface="+mn-ea"/>
              </a:rPr>
              <a:t>电源：</a:t>
            </a:r>
            <a:r>
              <a:rPr lang="en-US" altLang="zh-CN" sz="1400">
                <a:sym typeface="+mn-ea"/>
              </a:rPr>
              <a:t>Bbier brand.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4. </a:t>
            </a:r>
            <a:r>
              <a:rPr lang="zh-CN" altLang="zh-CN" sz="1400">
                <a:sym typeface="+mn-ea"/>
              </a:rPr>
              <a:t>报价单的价格目前只有</a:t>
            </a:r>
            <a:r>
              <a:rPr lang="en-US" altLang="zh-CN" sz="1400">
                <a:sym typeface="+mn-ea"/>
              </a:rPr>
              <a:t>30W, 20W</a:t>
            </a:r>
            <a:r>
              <a:rPr lang="zh-CN" altLang="zh-CN" sz="1400">
                <a:sym typeface="+mn-ea"/>
              </a:rPr>
              <a:t>可以按照</a:t>
            </a:r>
            <a:r>
              <a:rPr lang="en-US" altLang="zh-CN" sz="1400">
                <a:sym typeface="+mn-ea"/>
              </a:rPr>
              <a:t>30W</a:t>
            </a:r>
            <a:r>
              <a:rPr lang="zh-CN" altLang="en-US" sz="1400">
                <a:sym typeface="+mn-ea"/>
              </a:rPr>
              <a:t>的价格报，</a:t>
            </a:r>
            <a:r>
              <a:rPr lang="en-US" altLang="zh-CN" sz="1400">
                <a:sym typeface="+mn-ea"/>
              </a:rPr>
              <a:t>30W</a:t>
            </a:r>
            <a:r>
              <a:rPr lang="zh-CN" altLang="en-US" sz="1400">
                <a:sym typeface="+mn-ea"/>
              </a:rPr>
              <a:t>就报高一点。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5. 130lm/w, 120</a:t>
            </a:r>
            <a:r>
              <a:rPr lang="zh-CN" altLang="en-US" sz="1400">
                <a:sym typeface="+mn-ea"/>
              </a:rPr>
              <a:t>度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6. </a:t>
            </a:r>
            <a:r>
              <a:rPr lang="zh-CN" altLang="en-US" sz="1400">
                <a:sym typeface="+mn-ea"/>
              </a:rPr>
              <a:t>透镜：玻璃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7. </a:t>
            </a:r>
            <a:r>
              <a:rPr lang="zh-CN" altLang="en-US" sz="1400">
                <a:sym typeface="+mn-ea"/>
              </a:rPr>
              <a:t>客户要求电源做无频闪的是否可以？可以，价格需要找</a:t>
            </a:r>
            <a:r>
              <a:rPr lang="en-US" altLang="zh-CN" sz="1400">
                <a:sym typeface="+mn-ea"/>
              </a:rPr>
              <a:t>ellen</a:t>
            </a:r>
            <a:r>
              <a:rPr lang="zh-CN" altLang="zh-CN" sz="1400">
                <a:sym typeface="+mn-ea"/>
              </a:rPr>
              <a:t>报。</a:t>
            </a:r>
            <a:endParaRPr lang="zh-CN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8. </a:t>
            </a:r>
            <a:r>
              <a:rPr lang="zh-CN" altLang="en-US" sz="1400">
                <a:sym typeface="+mn-ea"/>
              </a:rPr>
              <a:t>调光是否可以？目前比较少客户问到，有客户问到，具体跟工程确认需要怎么样调光功能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9. </a:t>
            </a:r>
            <a:r>
              <a:rPr lang="zh-CN" altLang="zh-CN" sz="1400">
                <a:sym typeface="+mn-ea"/>
              </a:rPr>
              <a:t>常规款是不带光控，需要可以</a:t>
            </a:r>
            <a:r>
              <a:rPr lang="zh-CN" altLang="zh-CN" sz="1400">
                <a:sym typeface="+mn-ea"/>
              </a:rPr>
              <a:t>加</a:t>
            </a:r>
            <a:r>
              <a:rPr lang="zh-CN" altLang="zh-CN" sz="1400">
                <a:sym typeface="+mn-ea"/>
              </a:rPr>
              <a:t>光控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10. </a:t>
            </a:r>
            <a:r>
              <a:rPr lang="zh-CN" altLang="en-US" sz="1400">
                <a:sym typeface="+mn-ea"/>
              </a:rPr>
              <a:t>注意不同瓦数之间的尺寸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11. C2</a:t>
            </a:r>
            <a:r>
              <a:rPr lang="zh-CN" altLang="en-US" sz="1400">
                <a:sym typeface="+mn-ea"/>
              </a:rPr>
              <a:t>款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也可以做调瓦数调色温功能</a:t>
            </a:r>
            <a:endParaRPr lang="zh-CN" altLang="en-US" sz="14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0020" y="1466850"/>
            <a:ext cx="3421380" cy="2545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65" y="1507490"/>
            <a:ext cx="2261870" cy="2011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115" y="4208145"/>
            <a:ext cx="2165985" cy="2229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70" y="1038225"/>
            <a:ext cx="2548255" cy="1589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sz="1400">
                <a:sym typeface="+mn-ea"/>
              </a:rPr>
              <a:t>- 输入电压：100-277VAC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驱动器类型：UL 高性能 LED 驱动器。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功率因数：&gt;99%，THD &lt;15%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发光效率：高达 120lm/w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显色指数：&gt; 70Ra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LED 类型：高性能 LM80 SMD3030 LED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工作温度：-30°C 至 50°C（-22°F 至 122°F）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色温：4000K/5000K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材质：铝制外壳和PC Lens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防护等级：IP65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冲击等级：IK08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额定寿命：50,000 小时</a:t>
            </a:r>
            <a:endParaRPr sz="1400">
              <a:sym typeface="+mn-ea"/>
            </a:endParaRPr>
          </a:p>
          <a:p>
            <a:pPr algn="l"/>
            <a:r>
              <a:rPr sz="1400">
                <a:sym typeface="+mn-ea"/>
              </a:rPr>
              <a:t>- 保修：5 年</a:t>
            </a:r>
            <a:endParaRPr sz="1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2875"/>
            <a:ext cx="4758690" cy="1616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3670"/>
            <a:ext cx="4758690" cy="2157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885" y="2311400"/>
            <a:ext cx="12037060" cy="4481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1.</a:t>
            </a:r>
            <a:r>
              <a:rPr lang="zh-CN" altLang="en-US" sz="1600"/>
              <a:t>瓦数：</a:t>
            </a:r>
            <a:r>
              <a:rPr lang="en-US" altLang="zh-CN" sz="1600"/>
              <a:t>B</a:t>
            </a:r>
            <a:r>
              <a:rPr lang="zh-CN" altLang="en-US" sz="1600"/>
              <a:t>款</a:t>
            </a:r>
            <a:r>
              <a:rPr lang="en-US" altLang="zh-CN" sz="1600"/>
              <a:t>45W-140W </a:t>
            </a:r>
            <a:r>
              <a:rPr lang="zh-CN" altLang="en-US" sz="1600"/>
              <a:t>注意跟</a:t>
            </a:r>
            <a:r>
              <a:rPr lang="en-US" altLang="zh-CN" sz="1600"/>
              <a:t>B2</a:t>
            </a:r>
            <a:r>
              <a:rPr lang="zh-CN" altLang="en-US" sz="1600"/>
              <a:t>款瓦数报价单的区分</a:t>
            </a:r>
            <a:endParaRPr lang="zh-CN" altLang="en-US" sz="1600"/>
          </a:p>
          <a:p>
            <a:r>
              <a:rPr lang="en-US" altLang="zh-CN" sz="1600"/>
              <a:t>2. B</a:t>
            </a:r>
            <a:r>
              <a:rPr lang="zh-CN" altLang="en-US" sz="1600"/>
              <a:t>款和</a:t>
            </a:r>
            <a:r>
              <a:rPr lang="en-US" altLang="zh-CN" sz="1600"/>
              <a:t>B2</a:t>
            </a:r>
            <a:r>
              <a:rPr lang="zh-CN" altLang="en-US" sz="1600"/>
              <a:t>款</a:t>
            </a:r>
            <a:r>
              <a:rPr lang="en-US" altLang="zh-CN" sz="1600"/>
              <a:t>: </a:t>
            </a:r>
            <a:r>
              <a:rPr lang="zh-CN" altLang="en-US" sz="1600"/>
              <a:t>电源牌子：</a:t>
            </a:r>
            <a:r>
              <a:rPr lang="en-US" altLang="zh-CN" sz="1600"/>
              <a:t>UL listed Bbier brand. </a:t>
            </a:r>
            <a:r>
              <a:rPr lang="zh-CN" altLang="zh-CN" sz="1600"/>
              <a:t>灯珠：</a:t>
            </a:r>
            <a:r>
              <a:rPr lang="en-US" altLang="zh-CN" sz="1600"/>
              <a:t>Lumileds 3030</a:t>
            </a:r>
            <a:endParaRPr lang="en-US" altLang="zh-CN" sz="1600"/>
          </a:p>
          <a:p>
            <a:r>
              <a:rPr lang="en-US" altLang="zh-CN" sz="1600"/>
              <a:t>3. IP65</a:t>
            </a:r>
            <a:endParaRPr lang="en-US" altLang="zh-CN" sz="1600"/>
          </a:p>
          <a:p>
            <a:r>
              <a:rPr lang="en-US" altLang="zh-CN" sz="1600"/>
              <a:t>4. </a:t>
            </a:r>
            <a:r>
              <a:rPr lang="zh-CN" altLang="zh-CN" sz="1600"/>
              <a:t>发光角度会有一些差别：</a:t>
            </a:r>
            <a:r>
              <a:rPr lang="en-US" altLang="zh-CN" sz="1600"/>
              <a:t>B</a:t>
            </a:r>
            <a:r>
              <a:rPr lang="zh-CN" altLang="zh-CN" sz="1600"/>
              <a:t>款</a:t>
            </a:r>
            <a:r>
              <a:rPr lang="en-US" altLang="zh-CN" sz="1600"/>
              <a:t>: 120</a:t>
            </a:r>
            <a:r>
              <a:rPr lang="zh-CN" altLang="en-US" sz="1600"/>
              <a:t>度</a:t>
            </a:r>
            <a:r>
              <a:rPr lang="en-US" altLang="zh-CN" sz="1600"/>
              <a:t>   </a:t>
            </a:r>
            <a:r>
              <a:rPr lang="en-US" altLang="zh-CN" sz="1600">
                <a:sym typeface="+mn-ea"/>
              </a:rPr>
              <a:t>B2</a:t>
            </a:r>
            <a:r>
              <a:rPr lang="zh-CN" altLang="zh-CN" sz="1600">
                <a:sym typeface="+mn-ea"/>
              </a:rPr>
              <a:t>款</a:t>
            </a:r>
            <a:r>
              <a:rPr lang="en-US" altLang="zh-CN" sz="1600">
                <a:sym typeface="+mn-ea"/>
              </a:rPr>
              <a:t>: 100x100°</a:t>
            </a:r>
            <a:endParaRPr lang="en-US" altLang="zh-CN" sz="1600">
              <a:sym typeface="+mn-ea"/>
            </a:endParaRPr>
          </a:p>
          <a:p>
            <a:r>
              <a:rPr lang="en-US" altLang="zh-CN" sz="1600">
                <a:sym typeface="+mn-ea"/>
              </a:rPr>
              <a:t>5. B2</a:t>
            </a:r>
            <a:r>
              <a:rPr lang="zh-CN" altLang="en-US" sz="1600">
                <a:sym typeface="+mn-ea"/>
              </a:rPr>
              <a:t>款罩子：Standard: Right-angle PC cover(130lm/w). Special:Flat PC cover(170lm/w)</a:t>
            </a:r>
            <a:endParaRPr lang="zh-CN" altLang="en-US" sz="1600">
              <a:sym typeface="+mn-ea"/>
            </a:endParaRPr>
          </a:p>
          <a:p>
            <a:r>
              <a:rPr lang="en-US" altLang="zh-CN" sz="1600"/>
              <a:t>6. B2</a:t>
            </a:r>
            <a:r>
              <a:rPr lang="zh-CN" altLang="en-US" sz="1600"/>
              <a:t>款做调瓦数调色温：75W/100W/120W three in one</a:t>
            </a:r>
            <a:endParaRPr lang="zh-CN" altLang="en-US" sz="1600"/>
          </a:p>
          <a:p>
            <a:r>
              <a:rPr lang="en-US" altLang="zh-CN" sz="1600"/>
              <a:t>7. B</a:t>
            </a:r>
            <a:r>
              <a:rPr lang="zh-CN" altLang="en-US" sz="1600"/>
              <a:t>款调瓦数调色温：20W/30W/40W/60W，60W/80W/100W/120W</a:t>
            </a:r>
            <a:endParaRPr lang="zh-CN" altLang="en-US" sz="1600"/>
          </a:p>
          <a:p>
            <a:r>
              <a:rPr lang="en-US" altLang="zh-CN" sz="1600"/>
              <a:t>8. B</a:t>
            </a:r>
            <a:r>
              <a:rPr lang="zh-CN" altLang="zh-CN" sz="1600"/>
              <a:t>款和</a:t>
            </a:r>
            <a:r>
              <a:rPr lang="en-US" altLang="zh-CN" sz="1600"/>
              <a:t>B2</a:t>
            </a:r>
            <a:r>
              <a:rPr lang="zh-CN" altLang="en-US" sz="1600"/>
              <a:t>款既可以做单瓦数单色温，也可以做多瓦数多色温，</a:t>
            </a:r>
            <a:endParaRPr lang="zh-CN" altLang="en-US" sz="1600"/>
          </a:p>
          <a:p>
            <a:r>
              <a:rPr lang="zh-CN" altLang="en-US" sz="1600"/>
              <a:t>如果问到多瓦数和多色温，跟规格书有差别的，需要跟工程确认。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975" y="269240"/>
            <a:ext cx="4372610" cy="20789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4128770"/>
            <a:ext cx="4496435" cy="2127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270" y="4595495"/>
            <a:ext cx="3959860" cy="2069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2475" y="-17145"/>
            <a:ext cx="3738880" cy="3249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96520"/>
            <a:ext cx="3797300" cy="3056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875" y="3232785"/>
            <a:ext cx="11875770" cy="3213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1. B3</a:t>
            </a:r>
            <a:r>
              <a:rPr lang="zh-CN" altLang="zh-CN" sz="1600"/>
              <a:t>和</a:t>
            </a:r>
            <a:r>
              <a:rPr lang="en-US" altLang="zh-CN" sz="1600"/>
              <a:t>B4 </a:t>
            </a:r>
            <a:r>
              <a:rPr lang="zh-CN" altLang="en-US" sz="1600"/>
              <a:t>都可以做调瓦数</a:t>
            </a:r>
            <a:r>
              <a:rPr lang="en-US" altLang="zh-CN" sz="1600"/>
              <a:t>,</a:t>
            </a:r>
            <a:r>
              <a:rPr lang="zh-CN" altLang="zh-CN" sz="1600"/>
              <a:t>调色温的款式</a:t>
            </a:r>
            <a:r>
              <a:rPr lang="en-US" altLang="zh-CN" sz="1600"/>
              <a:t> </a:t>
            </a:r>
            <a:endParaRPr lang="en-US" altLang="zh-CN" sz="1600"/>
          </a:p>
          <a:p>
            <a:r>
              <a:rPr lang="en-US" altLang="zh-CN" sz="1600"/>
              <a:t>2. </a:t>
            </a:r>
            <a:r>
              <a:rPr lang="zh-CN" altLang="en-US" sz="1600">
                <a:sym typeface="+mn-ea"/>
              </a:rPr>
              <a:t>电源牌子：</a:t>
            </a:r>
            <a:r>
              <a:rPr lang="en-US" altLang="zh-CN" sz="1600">
                <a:sym typeface="+mn-ea"/>
              </a:rPr>
              <a:t>UL listed Bbier brand. </a:t>
            </a:r>
            <a:r>
              <a:rPr lang="zh-CN" altLang="zh-CN" sz="1600">
                <a:sym typeface="+mn-ea"/>
              </a:rPr>
              <a:t>灯珠：</a:t>
            </a:r>
            <a:r>
              <a:rPr lang="en-US" altLang="zh-CN" sz="1600">
                <a:sym typeface="+mn-ea"/>
              </a:rPr>
              <a:t>Lumileds 3030</a:t>
            </a:r>
            <a:endParaRPr lang="en-US" altLang="zh-CN" sz="1600"/>
          </a:p>
          <a:p>
            <a:r>
              <a:rPr lang="en-US" altLang="zh-CN" sz="1600"/>
              <a:t>3. B3</a:t>
            </a:r>
            <a:r>
              <a:rPr lang="zh-CN" altLang="zh-CN" sz="1600"/>
              <a:t>款：还可以加</a:t>
            </a:r>
            <a:r>
              <a:rPr lang="en-US" altLang="zh-CN" sz="1600"/>
              <a:t>motion sensor</a:t>
            </a:r>
            <a:endParaRPr lang="en-US" altLang="zh-CN" sz="1600"/>
          </a:p>
          <a:p>
            <a:endParaRPr lang="en-US" altLang="zh-CN" sz="1600"/>
          </a:p>
          <a:p>
            <a:endParaRPr lang="en-US" altLang="zh-CN" sz="1600"/>
          </a:p>
          <a:p>
            <a:r>
              <a:rPr lang="en-US" altLang="zh-CN" sz="1600"/>
              <a:t>4. 12W 20W 25W 30W </a:t>
            </a:r>
            <a:r>
              <a:rPr lang="zh-CN" altLang="zh-CN" sz="1600"/>
              <a:t>小壁灯</a:t>
            </a:r>
            <a:endParaRPr lang="zh-CN" altLang="zh-CN" sz="1600"/>
          </a:p>
          <a:p>
            <a:r>
              <a:rPr lang="en-US" altLang="zh-CN" sz="1600"/>
              <a:t>5. </a:t>
            </a:r>
            <a:r>
              <a:rPr lang="zh-CN" altLang="en-US" sz="1600"/>
              <a:t>自带</a:t>
            </a:r>
            <a:r>
              <a:rPr lang="en-US" altLang="zh-CN" sz="1600"/>
              <a:t>photocell sensor</a:t>
            </a:r>
            <a:r>
              <a:rPr lang="zh-CN" altLang="zh-CN" sz="1600"/>
              <a:t>功能</a:t>
            </a:r>
            <a:endParaRPr lang="zh-CN" altLang="zh-CN" sz="1600"/>
          </a:p>
          <a:p>
            <a:r>
              <a:rPr lang="en-US" altLang="zh-CN" sz="1600"/>
              <a:t>6. </a:t>
            </a:r>
            <a:r>
              <a:rPr lang="zh-CN" altLang="en-US" sz="1600">
                <a:sym typeface="+mn-ea"/>
              </a:rPr>
              <a:t>电源牌子：</a:t>
            </a:r>
            <a:r>
              <a:rPr lang="en-US" altLang="zh-CN" sz="1600">
                <a:sym typeface="+mn-ea"/>
              </a:rPr>
              <a:t>UL listed Bbier brand. </a:t>
            </a:r>
            <a:r>
              <a:rPr lang="zh-CN" altLang="zh-CN" sz="1600">
                <a:sym typeface="+mn-ea"/>
              </a:rPr>
              <a:t>灯珠：</a:t>
            </a:r>
            <a:r>
              <a:rPr lang="en-US" altLang="zh-CN" sz="1600">
                <a:sym typeface="+mn-ea"/>
              </a:rPr>
              <a:t>Lumileds 3030</a:t>
            </a:r>
            <a:endParaRPr lang="en-US" altLang="zh-CN" sz="1600"/>
          </a:p>
          <a:p>
            <a:endParaRPr lang="en-US" altLang="zh-CN" sz="1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245" y="3338830"/>
            <a:ext cx="3590925" cy="30441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M0OWM2ZDQ3YjRjZGYzNDE0MGMwMGE0MjdiZWU4ZD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>宽屏</PresentationFormat>
  <Paragraphs>53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LED Full-cut off 全截断slim wall packs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10</cp:revision>
  <dcterms:created xsi:type="dcterms:W3CDTF">2023-08-09T12:44:00Z</dcterms:created>
  <dcterms:modified xsi:type="dcterms:W3CDTF">2024-06-24T07:56:27Z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