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3"/>
  </p:handoutMasterIdLst>
  <p:sldIdLst>
    <p:sldId id="260" r:id="rId3"/>
    <p:sldId id="266" r:id="rId4"/>
    <p:sldId id="257" r:id="rId5"/>
    <p:sldId id="259" r:id="rId6"/>
    <p:sldId id="275" r:id="rId7"/>
    <p:sldId id="279" r:id="rId8"/>
    <p:sldId id="280" r:id="rId9"/>
    <p:sldId id="281" r:id="rId11"/>
    <p:sldId id="282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3"/>
          <p:cNvSpPr txBox="1"/>
          <p:nvPr/>
        </p:nvSpPr>
        <p:spPr>
          <a:xfrm>
            <a:off x="3389313" y="2609850"/>
            <a:ext cx="62007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60W~300W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5" y="-104775"/>
            <a:ext cx="9304338" cy="681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517525" y="112713"/>
            <a:ext cx="77231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     Led UFO High Bay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文本框 3"/>
          <p:cNvSpPr txBox="1"/>
          <p:nvPr/>
        </p:nvSpPr>
        <p:spPr>
          <a:xfrm>
            <a:off x="231775" y="819150"/>
            <a:ext cx="8145463" cy="369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关键问题：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1.UFO High Bay</a:t>
            </a:r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尺寸，瓦数，亮度，认证，灯珠品牌，电源品牌，电压，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IP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 UFO High Bay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应用在哪里？ 如何安装？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3.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UFO High Bay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电源是否可以做到高压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480VAC/347VAC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？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替换什么传统灯？工程案例图哪里有？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一般客户会索取什么资料呢？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如果是批发商，价格报多少？ 如果是普通工程商报价多少？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公司主推瓦数是？主推罩子款式是？主推色温？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的主要卖点是什么？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9.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客户如果想添加客户自己的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LOGO.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可以打在灯头上面吗？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10.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大瓦数的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UFO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有吗？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11.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选配的配件有哪些？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12.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调功率是否可以？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4"/>
          <p:cNvSpPr txBox="1"/>
          <p:nvPr/>
        </p:nvSpPr>
        <p:spPr>
          <a:xfrm>
            <a:off x="288925" y="247650"/>
            <a:ext cx="8712200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回答：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尺寸，瓦数，亮度，认证，灯珠品牌，电源品牌，电压，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IP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6" name="文本框 3"/>
          <p:cNvSpPr txBox="1"/>
          <p:nvPr/>
        </p:nvSpPr>
        <p:spPr>
          <a:xfrm>
            <a:off x="6228080" y="1408113"/>
            <a:ext cx="302260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灯珠品牌：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3030 Philips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电源品牌：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Lifud(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莱福德）。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Sosen ; Meanwell </a:t>
            </a:r>
            <a:r>
              <a:rPr lang="zh-CN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电源是可以做的，但是需要额外收费</a:t>
            </a:r>
            <a:endParaRPr lang="zh-CN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电源是无频闪的，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None Flicker Driver ;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IP: 67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质保： 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/3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 </a:t>
            </a:r>
            <a:endParaRPr lang="zh-CN" altLang="en-US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认证：</a:t>
            </a:r>
            <a:endParaRPr lang="zh-CN" altLang="en-US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ETL:80W/100W/120W/150W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DLC:100W//150W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线长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一般都是0.3米 或是0.6米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口径是</a:t>
            </a:r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M10的  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调光线长：20厘米，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美仓备货的只有60W的UFO是特定的 1.8米</a:t>
            </a:r>
            <a:endParaRPr lang="en-US" altLang="zh-CN" sz="160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988060"/>
            <a:ext cx="6273165" cy="4881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3"/>
          <p:cNvSpPr txBox="1"/>
          <p:nvPr/>
        </p:nvSpPr>
        <p:spPr>
          <a:xfrm>
            <a:off x="336550" y="347663"/>
            <a:ext cx="8470900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应用在哪里？ 如何安装？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UFO High Bay</a:t>
            </a:r>
            <a:r>
              <a:rPr lang="zh-CN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的主要应用就是替换传统的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 Bay HPS/MH/HID Lamp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有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种安装方式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； 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250950"/>
            <a:ext cx="7724775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209550" y="263525"/>
            <a:ext cx="6346825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3. UFO High Bay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电源是否可以做到高压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480VAC/347VAC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回答：可以做的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.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但是需要换电源，是有报价单的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209550" y="1289050"/>
            <a:ext cx="78073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替换什么传统灯？工程案例图哪里有？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回答：主网站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www.bbier.com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 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“Project”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下拉的 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“LED High Bay Light”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有所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 Bay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的工程案例，请自行下载发给客户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上的工程案例图也可用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文本框 3"/>
          <p:cNvSpPr txBox="1"/>
          <p:nvPr/>
        </p:nvSpPr>
        <p:spPr>
          <a:xfrm>
            <a:off x="209550" y="3725863"/>
            <a:ext cx="8537575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一般客户会索取什么资料呢？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回答：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IES.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报价单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规格书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LOGO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应用图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）报价单， 规格书，高清图，工程图，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Ies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文件（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.ies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后缀的是用来做模拟的文件，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.PDF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的是用来查看具体参数信息的文件） 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2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 认证文件（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CE ROHS ETL DLC LM79 LM80 ISTMT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 根据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ies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文件模拟的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Dialux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文件 ；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补充： 一般业务员需要发给客户的： 批量出货图，批量老化图，新工程案例图 这些来引导客户下更多的订单  ； 这些是客户不会要求的，但是需要发送的资料 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文本框 8"/>
          <p:cNvSpPr txBox="1"/>
          <p:nvPr/>
        </p:nvSpPr>
        <p:spPr>
          <a:xfrm>
            <a:off x="209550" y="2390775"/>
            <a:ext cx="60817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工程案例链接：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http://www.bbier.com/Projects/LED-High-Bay-Lights.html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7"/>
          <p:cNvSpPr txBox="1"/>
          <p:nvPr/>
        </p:nvSpPr>
        <p:spPr>
          <a:xfrm>
            <a:off x="200025" y="3275013"/>
            <a:ext cx="641826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8.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客户如果想添加客户自己的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LOGO.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可以打在灯上面吗？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回答：可以建议客户帮客户打印标贴的方式打印出来贴在灯上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文本框 1"/>
          <p:cNvSpPr txBox="1"/>
          <p:nvPr/>
        </p:nvSpPr>
        <p:spPr>
          <a:xfrm>
            <a:off x="282575" y="1509713"/>
            <a:ext cx="78422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9588" y="790575"/>
            <a:ext cx="21272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6"/>
          <p:cNvSpPr txBox="1"/>
          <p:nvPr/>
        </p:nvSpPr>
        <p:spPr>
          <a:xfrm>
            <a:off x="107950" y="4344988"/>
            <a:ext cx="807561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9.UFO High Bay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的主要卖点是什么？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回答：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主要是应用替换传统的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 Bay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HPS/MH/HID Lamp from 75W~400W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2"/>
          <p:cNvSpPr txBox="1"/>
          <p:nvPr/>
        </p:nvSpPr>
        <p:spPr>
          <a:xfrm>
            <a:off x="282575" y="134938"/>
            <a:ext cx="8031163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如果是批发商，价格报多少？ 如果是普通工程商报价多少？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UFO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报价一般按照报价单上的价格来核算，对于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100PCS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以上的项目可以和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Ellen 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沟通具体的谈判策略；</a:t>
            </a:r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文本框 3"/>
          <p:cNvSpPr txBox="1"/>
          <p:nvPr/>
        </p:nvSpPr>
        <p:spPr>
          <a:xfrm>
            <a:off x="373063" y="1290638"/>
            <a:ext cx="754538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7.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公司主推瓦数是？主推罩子款式是？主推色温？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主推瓦数：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150W/100W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主推罩子是： 可以加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PC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罩子和铝罩，可以增加挡光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如右边图片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（需要另外收费）</a:t>
            </a:r>
            <a:endParaRPr lang="zh-CN" altLang="en-US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主推色温： 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5000K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552700"/>
            <a:ext cx="12922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568325"/>
            <a:ext cx="8594725" cy="241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3070225"/>
            <a:ext cx="8537575" cy="221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3"/>
          <p:cNvSpPr txBox="1"/>
          <p:nvPr/>
        </p:nvSpPr>
        <p:spPr>
          <a:xfrm>
            <a:off x="2206625" y="3070225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UFO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如下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文本框 4"/>
          <p:cNvSpPr txBox="1"/>
          <p:nvPr/>
        </p:nvSpPr>
        <p:spPr>
          <a:xfrm>
            <a:off x="658813" y="5391150"/>
            <a:ext cx="5789612" cy="1754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款的区别：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 D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ETL DLC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认证，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款是没有认证的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 D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款是外购成品，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款是自己生产的成品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备注：大家可以适当在本报价单上增加点价格报给客户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框 5"/>
          <p:cNvSpPr txBox="1"/>
          <p:nvPr/>
        </p:nvSpPr>
        <p:spPr>
          <a:xfrm>
            <a:off x="341313" y="107950"/>
            <a:ext cx="27098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10.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大瓦数的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UFO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有吗？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QQ图片202304201018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945" y="5476240"/>
            <a:ext cx="1909445" cy="1301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1003300"/>
            <a:ext cx="8222615" cy="5445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2"/>
          <p:cNvSpPr txBox="1"/>
          <p:nvPr/>
        </p:nvSpPr>
        <p:spPr>
          <a:xfrm>
            <a:off x="631825" y="80963"/>
            <a:ext cx="8005763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11.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选配的配件有哪些？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不建议做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PC LENS 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带角度的透镜款式（只因公司库存不够，交期满足不了，大批量是可以做的 ）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文本框 3"/>
          <p:cNvSpPr txBox="1"/>
          <p:nvPr/>
        </p:nvSpPr>
        <p:spPr>
          <a:xfrm>
            <a:off x="5200650" y="5683250"/>
            <a:ext cx="37655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注意：报价默认是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款，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B2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带支架款式是需要额外收费的 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1557020"/>
            <a:ext cx="8702675" cy="3642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DE5MjZkMTUzOTBhODYwZjBjMDFjNzgzYTI0MjYwZ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WPS 演示</Application>
  <PresentationFormat/>
  <Paragraphs>98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Dominic.</cp:lastModifiedBy>
  <cp:revision>19</cp:revision>
  <dcterms:created xsi:type="dcterms:W3CDTF">2017-09-28T07:35:00Z</dcterms:created>
  <dcterms:modified xsi:type="dcterms:W3CDTF">2024-06-26T00:45:59Z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200BC3691F2F46F2B415AEDC9AB666AC_13</vt:lpwstr>
  </property>
</Properties>
</file>