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58" r:id="rId7"/>
    <p:sldId id="261" r:id="rId8"/>
    <p:sldId id="262" r:id="rId9"/>
    <p:sldId id="263" r:id="rId10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58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SimSun" panose="02010600030101010101" pitchFamily="2" charset="-122"/>
              </a:rPr>
              <a:t>Alibaba RFQ</a:t>
            </a:r>
            <a:r>
              <a:rPr lang="zh-CN" altLang="en-US" sz="4400" kern="1200" baseline="0">
                <a:latin typeface="Arial" panose="020B0604020202020204" pitchFamily="34" charset="0"/>
                <a:ea typeface="SimSun" panose="02010600030101010101" pitchFamily="2" charset="-122"/>
              </a:rPr>
              <a:t>报价</a:t>
            </a:r>
            <a:endParaRPr lang="zh-CN" altLang="en-US" sz="4400" kern="1200" baseline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r>
              <a:rPr lang="zh-CN" sz="3200" kern="1200" baseline="0">
                <a:latin typeface="Arial" panose="020B0604020202020204" pitchFamily="34" charset="0"/>
                <a:ea typeface="SimSun" panose="02010600030101010101" pitchFamily="2" charset="-122"/>
              </a:rPr>
              <a:t>业务部</a:t>
            </a:r>
            <a:r>
              <a:rPr lang="en-US" altLang="zh-CN" sz="3200" kern="1200" baseline="0">
                <a:latin typeface="Arial" panose="020B0604020202020204" pitchFamily="34" charset="0"/>
                <a:ea typeface="SimSun" panose="02010600030101010101" pitchFamily="2" charset="-122"/>
              </a:rPr>
              <a:t> Alvin</a:t>
            </a:r>
            <a:endParaRPr lang="en-US" altLang="zh-CN" sz="3200" kern="1200" baseline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一</a:t>
            </a:r>
            <a:r>
              <a:rPr lang="en-US" altLang="zh-CN"/>
              <a:t>. </a:t>
            </a:r>
            <a:r>
              <a:rPr lang="zh-CN" altLang="en-US"/>
              <a:t>定位产品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  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1.</a:t>
            </a:r>
            <a:r>
              <a:rPr lang="zh-CN" altLang="en-US"/>
              <a:t>商机定位设置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2. </a:t>
            </a:r>
            <a:r>
              <a:rPr lang="zh-CN" altLang="en-US"/>
              <a:t>修改</a:t>
            </a:r>
            <a:r>
              <a:rPr lang="en-US" altLang="zh-CN"/>
              <a:t>RFQ</a:t>
            </a:r>
            <a:r>
              <a:rPr lang="zh-CN" altLang="en-US"/>
              <a:t>产品类目</a:t>
            </a:r>
            <a:r>
              <a:rPr lang="en-US" altLang="zh-CN"/>
              <a:t> </a:t>
            </a:r>
            <a:r>
              <a:rPr lang="zh-CN" altLang="en-US"/>
              <a:t>和关键词选择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/>
              <a:t>目标</a:t>
            </a:r>
            <a:r>
              <a:rPr lang="en-US" altLang="zh-CN"/>
              <a:t> </a:t>
            </a:r>
            <a:r>
              <a:rPr lang="zh-CN" altLang="en-US"/>
              <a:t>：让系统推荐对口产品</a:t>
            </a:r>
            <a:r>
              <a:rPr lang="en-US" altLang="zh-CN"/>
              <a:t>RFQ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产品定位步骤</a:t>
            </a:r>
            <a:r>
              <a:rPr lang="en-US" altLang="zh-CN">
                <a:sym typeface="+mn-ea"/>
              </a:rPr>
              <a:t>1</a:t>
            </a:r>
            <a:endParaRPr lang="en-US" altLang="zh-CN">
              <a:sym typeface="+mn-ea"/>
            </a:endParaRPr>
          </a:p>
        </p:txBody>
      </p:sp>
      <p:pic>
        <p:nvPicPr>
          <p:cNvPr id="6" name="内容占位符 5" descr="D%UJ){(L]H~XH{HKP199BO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7200" y="1617345"/>
            <a:ext cx="8229600" cy="44907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产品定位步骤</a:t>
            </a:r>
            <a:r>
              <a:rPr lang="en-US" altLang="zh-CN"/>
              <a:t>2</a:t>
            </a:r>
            <a:endParaRPr lang="en-US" altLang="zh-CN"/>
          </a:p>
        </p:txBody>
      </p:sp>
      <p:pic>
        <p:nvPicPr>
          <p:cNvPr id="4" name="内容占位符 3" descr="S$Z3VYW6TMC3`X{1)B$GY0K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62990" y="1600200"/>
            <a:ext cx="7017385" cy="45262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报</a:t>
            </a:r>
            <a:r>
              <a:rPr lang="en-US" altLang="zh-CN"/>
              <a:t>RFQ	</a:t>
            </a:r>
            <a:r>
              <a:rPr lang="zh-CN" altLang="en-US"/>
              <a:t>原则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/>
              <a:t>一</a:t>
            </a:r>
            <a:r>
              <a:rPr lang="en-US" altLang="zh-CN"/>
              <a:t>.</a:t>
            </a:r>
            <a:r>
              <a:rPr lang="zh-CN" altLang="en-US"/>
              <a:t>美仓优势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1.</a:t>
            </a:r>
            <a:r>
              <a:rPr lang="zh-CN" altLang="en-US"/>
              <a:t>尽量挑美国、加拿大的</a:t>
            </a:r>
            <a:r>
              <a:rPr lang="en-US" altLang="zh-CN"/>
              <a:t>RFQ</a:t>
            </a:r>
            <a:r>
              <a:rPr lang="zh-CN" altLang="en-US"/>
              <a:t>报</a:t>
            </a:r>
            <a:r>
              <a:rPr lang="en-US" altLang="zh-CN"/>
              <a:t> </a:t>
            </a:r>
            <a:r>
              <a:rPr lang="zh-CN" altLang="en-US"/>
              <a:t>利用美仓优势。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2.</a:t>
            </a:r>
            <a:r>
              <a:rPr lang="zh-CN" altLang="en-US"/>
              <a:t>量大从优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如果是付费买的</a:t>
            </a:r>
            <a:r>
              <a:rPr lang="en-US" altLang="zh-CN"/>
              <a:t>RFQ</a:t>
            </a:r>
            <a:r>
              <a:rPr lang="zh-CN" altLang="en-US"/>
              <a:t>，谨慎报，挑量大的报。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3.</a:t>
            </a:r>
            <a:r>
              <a:rPr lang="zh-CN" altLang="en-US"/>
              <a:t>挑灯具行业</a:t>
            </a:r>
            <a:r>
              <a:rPr lang="en-US" altLang="zh-CN"/>
              <a:t>B</a:t>
            </a:r>
            <a:r>
              <a:rPr lang="zh-CN" altLang="en-US"/>
              <a:t>端客户报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RFQ</a:t>
            </a:r>
            <a:r>
              <a:rPr lang="zh-CN" altLang="en-US"/>
              <a:t>报价步骤</a:t>
            </a:r>
            <a:r>
              <a:rPr lang="en-US" altLang="zh-CN"/>
              <a:t>1</a:t>
            </a:r>
            <a:endParaRPr lang="en-US" altLang="zh-CN"/>
          </a:p>
        </p:txBody>
      </p:sp>
      <p:pic>
        <p:nvPicPr>
          <p:cNvPr id="6" name="内容占位符 5" descr="QQ图片20230309150238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8470" y="1600200"/>
            <a:ext cx="8225790" cy="45262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RFQ</a:t>
            </a:r>
            <a:r>
              <a:rPr lang="zh-CN" altLang="en-US"/>
              <a:t>报价步骤</a:t>
            </a:r>
            <a:r>
              <a:rPr lang="en-US" altLang="zh-CN"/>
              <a:t>2</a:t>
            </a:r>
            <a:endParaRPr lang="en-US" altLang="zh-CN"/>
          </a:p>
        </p:txBody>
      </p:sp>
      <p:pic>
        <p:nvPicPr>
          <p:cNvPr id="4" name="内容占位符 3" descr="`DTXTG_0RV%NJPMQ9CNAUJ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7200" y="2252980"/>
            <a:ext cx="8229600" cy="32194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RFQ</a:t>
            </a:r>
            <a:r>
              <a:rPr lang="zh-CN" altLang="en-US"/>
              <a:t>报价步骤</a:t>
            </a:r>
            <a:r>
              <a:rPr lang="en-US" altLang="zh-CN"/>
              <a:t>3</a:t>
            </a:r>
            <a:endParaRPr lang="en-US" altLang="zh-CN"/>
          </a:p>
        </p:txBody>
      </p:sp>
      <p:pic>
        <p:nvPicPr>
          <p:cNvPr id="4" name="内容占位符 3" descr="O]$RDRJ1}AZU_3CUIUW}1CQ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7200" y="2163445"/>
            <a:ext cx="8229600" cy="33991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zk2NmZhM2MwNjE2ZTgzMWE1MjhlOWY3YThiYzgyZT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WPS 演示</Application>
  <PresentationFormat/>
  <Paragraphs>32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SimSun</vt:lpstr>
      <vt:lpstr>Wingdings</vt:lpstr>
      <vt:lpstr>Microsoft YaHei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Alibaba RFQ报价</dc:title>
  <dc:creator>Administrator</dc:creator>
  <cp:lastModifiedBy>Freya 黄婷琪</cp:lastModifiedBy>
  <cp:revision>1</cp:revision>
  <dcterms:created xsi:type="dcterms:W3CDTF">2023-03-09T07:13:56Z</dcterms:created>
  <dcterms:modified xsi:type="dcterms:W3CDTF">2023-03-09T07:13:56Z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528D461474CE434DB0506A26BA9DA185</vt:lpwstr>
  </property>
</Properties>
</file>