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0" r:id="rId10"/>
    <p:sldId id="261" r:id="rId11"/>
    <p:sldId id="262" r:id="rId13"/>
    <p:sldId id="263" r:id="rId14"/>
    <p:sldId id="264" r:id="rId15"/>
    <p:sldId id="274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76550" y="355600"/>
            <a:ext cx="6873875" cy="1019810"/>
          </a:xfrm>
        </p:spPr>
        <p:txBody>
          <a:bodyPr/>
          <a:p>
            <a:r>
              <a:rPr lang="zh-CN" altLang="en-US"/>
              <a:t>如何报</a:t>
            </a:r>
            <a:r>
              <a:rPr lang="en-US" altLang="zh-CN"/>
              <a:t>RFQ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1805" y="1375410"/>
            <a:ext cx="9143365" cy="111506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805" y="1241425"/>
            <a:ext cx="8221980" cy="50565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2610" y="27305"/>
            <a:ext cx="9060180" cy="58089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0" y="48260"/>
            <a:ext cx="9867900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2145" y="80645"/>
            <a:ext cx="9601835" cy="6007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_NZ3K3]PU0@H@$_[XYNB5L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8925" y="47625"/>
            <a:ext cx="5580380" cy="4567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3390" y="358140"/>
            <a:ext cx="9124950" cy="5045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6090" y="115570"/>
            <a:ext cx="8906510" cy="5636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9945" y="50800"/>
            <a:ext cx="8121015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2345" y="12700"/>
            <a:ext cx="7576185" cy="5823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5270" y="445135"/>
            <a:ext cx="8903970" cy="6546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2305" y="40640"/>
            <a:ext cx="8905240" cy="4693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0920" y="36830"/>
            <a:ext cx="4987925" cy="6525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56485" y="60325"/>
            <a:ext cx="5741670" cy="6462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如何报RFQ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2018-03-22T14:48:00Z</dcterms:created>
  <dcterms:modified xsi:type="dcterms:W3CDTF">2018-04-04T03:00:54Z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