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349" r:id="rId4"/>
    <p:sldId id="298" r:id="rId5"/>
    <p:sldId id="299" r:id="rId7"/>
    <p:sldId id="442" r:id="rId8"/>
    <p:sldId id="421" r:id="rId9"/>
    <p:sldId id="422" r:id="rId10"/>
    <p:sldId id="425" r:id="rId11"/>
    <p:sldId id="423" r:id="rId12"/>
    <p:sldId id="436" r:id="rId13"/>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Clr>
        <a:srgbClr val="000000"/>
      </a:buClr>
      <a:defRPr kern="1200" baseline="0">
        <a:solidFill>
          <a:schemeClr val="tx1"/>
        </a:solidFill>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673"/>
        <p:guide orient="horz" pos="187"/>
        <p:guide orient="horz" pos="4132"/>
        <p:guide orient="horz" pos="2108"/>
        <p:guide orient="horz" pos="1195"/>
        <p:guide pos="2880"/>
        <p:guide pos="292"/>
        <p:guide pos="5466"/>
      </p:guideLst>
    </p:cSldViewPr>
  </p:slideViewPr>
  <p:gridSpacing cx="72033" cy="72033"/>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3074" name="页眉占位符 1"/>
          <p:cNvSpPr>
            <a:spLocks noGrp="1"/>
          </p:cNvSpPr>
          <p:nvPr>
            <p:ph type="hdr" sz="quarter"/>
          </p:nvPr>
        </p:nvSpPr>
        <p:spPr>
          <a:xfrm>
            <a:off x="0" y="0"/>
            <a:ext cx="2971800" cy="457200"/>
          </a:xfrm>
          <a:prstGeom prst="rect">
            <a:avLst/>
          </a:prstGeom>
          <a:noFill/>
          <a:ln w="9525">
            <a:noFill/>
          </a:ln>
        </p:spPr>
        <p:txBody>
          <a:bodyPr vert="horz"/>
          <a:p>
            <a:pPr lvl="0"/>
            <a:endParaRPr>
              <a:ea typeface="宋体" panose="02010600030101010101" pitchFamily="2" charset="-122"/>
            </a:endParaRPr>
          </a:p>
        </p:txBody>
      </p:sp>
      <p:sp>
        <p:nvSpPr>
          <p:cNvPr id="3075" name="日期占位符 2"/>
          <p:cNvSpPr>
            <a:spLocks noGrp="1"/>
          </p:cNvSpPr>
          <p:nvPr>
            <p:ph type="dt" idx="1"/>
          </p:nvPr>
        </p:nvSpPr>
        <p:spPr>
          <a:xfrm>
            <a:off x="3884613" y="0"/>
            <a:ext cx="2971800" cy="457200"/>
          </a:xfrm>
          <a:prstGeom prst="rect">
            <a:avLst/>
          </a:prstGeom>
          <a:noFill/>
          <a:ln w="9525">
            <a:noFill/>
          </a:ln>
        </p:spPr>
        <p:txBody>
          <a:bodyPr vert="horz"/>
          <a:p>
            <a:pPr lvl="0"/>
            <a:fld id="{BB962C8B-B14F-4D97-AF65-F5344CB8AC3E}" type="datetime1">
              <a:rPr lang="zh-CN" altLang="en-US" dirty="0">
                <a:ea typeface="宋体" panose="02010600030101010101" pitchFamily="2" charset="-122"/>
              </a:rPr>
            </a:fld>
            <a:endParaRPr lang="zh-CN" altLang="en-US" dirty="0">
              <a:ea typeface="宋体" panose="02010600030101010101" pitchFamily="2" charset="-122"/>
            </a:endParaRPr>
          </a:p>
        </p:txBody>
      </p:sp>
      <p:sp>
        <p:nvSpPr>
          <p:cNvPr id="3076" name="幻灯片图像占位符 3"/>
          <p:cNvSpPr>
            <a:spLocks noGrp="1" noRot="1" noChangeAspect="1"/>
          </p:cNvSpPr>
          <p:nvPr>
            <p:ph type="sldImg" idx="2"/>
          </p:nvPr>
        </p:nvSpPr>
        <p:spPr>
          <a:xfrm>
            <a:off x="1143000" y="685800"/>
            <a:ext cx="4572000" cy="3429000"/>
          </a:xfrm>
          <a:prstGeom prst="rect">
            <a:avLst/>
          </a:prstGeom>
          <a:noFill/>
          <a:ln w="12700">
            <a:noFill/>
          </a:ln>
        </p:spPr>
      </p:sp>
      <p:sp>
        <p:nvSpPr>
          <p:cNvPr id="3077" name="备注占位符 4"/>
          <p:cNvSpPr>
            <a:spLocks noGrp="1" noRot="1" noChangeAspect="1"/>
          </p:cNvSpPr>
          <p:nvPr/>
        </p:nvSpPr>
        <p:spPr>
          <a:xfrm>
            <a:off x="685800" y="4343400"/>
            <a:ext cx="5486400" cy="4114800"/>
          </a:xfrm>
          <a:prstGeom prst="rect">
            <a:avLst/>
          </a:prstGeom>
          <a:noFill/>
          <a:ln w="12700">
            <a:noFill/>
          </a:ln>
        </p:spPr>
        <p:txBody>
          <a:bodyPr vert="horz" anchor="ctr">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页脚占位符 5"/>
          <p:cNvSpPr>
            <a:spLocks noGrp="1"/>
          </p:cNvSpPr>
          <p:nvPr>
            <p:ph type="ftr" sz="quarter" idx="4"/>
          </p:nvPr>
        </p:nvSpPr>
        <p:spPr>
          <a:xfrm>
            <a:off x="0" y="8685213"/>
            <a:ext cx="2971800" cy="457200"/>
          </a:xfrm>
          <a:prstGeom prst="rect">
            <a:avLst/>
          </a:prstGeom>
          <a:noFill/>
          <a:ln w="9525">
            <a:noFill/>
          </a:ln>
        </p:spPr>
        <p:txBody>
          <a:bodyPr vert="horz" anchor="b"/>
          <a:p>
            <a:pPr lvl="0"/>
            <a:endParaRPr>
              <a:ea typeface="宋体" panose="02010600030101010101" pitchFamily="2" charset="-122"/>
            </a:endParaRPr>
          </a:p>
        </p:txBody>
      </p:sp>
      <p:sp>
        <p:nvSpPr>
          <p:cNvPr id="3079" name="灯片编号占位符 6"/>
          <p:cNvSpPr>
            <a:spLocks noGrp="1"/>
          </p:cNvSpPr>
          <p:nvPr>
            <p:ph type="sldNum" sz="quarter" idx="5"/>
          </p:nvPr>
        </p:nvSpPr>
        <p:spPr>
          <a:xfrm>
            <a:off x="3884613" y="8685213"/>
            <a:ext cx="2971800" cy="457200"/>
          </a:xfrm>
          <a:prstGeom prst="rect">
            <a:avLst/>
          </a:prstGeom>
          <a:noFill/>
          <a:ln w="9525">
            <a:noFill/>
          </a:ln>
        </p:spPr>
        <p:txBody>
          <a:bodyPr vert="horz" anchor="b"/>
          <a:p>
            <a:pPr lvl="0"/>
            <a:fld id="{9A0DB2DC-4C9A-4742-B13C-FB6460FD3503}" type="slidenum">
              <a:rPr lang="zh-CN" altLang="en-US" dirty="0">
                <a:ea typeface="宋体" panose="02010600030101010101" pitchFamily="2" charset="-122"/>
              </a:rPr>
            </a:fld>
            <a:endParaRPr lang="zh-CN" altLang="en-US"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7170" name="幻灯片图像占位符 1"/>
          <p:cNvSpPr>
            <a:spLocks noGrp="1" noRot="1" noChangeAspect="1"/>
          </p:cNvSpPr>
          <p:nvPr>
            <p:ph type="sldImg"/>
          </p:nvPr>
        </p:nvSpPr>
        <p:spPr>
          <a:xfrm>
            <a:off x="0" y="0"/>
            <a:ext cx="19050" cy="1588"/>
          </a:xfrm>
        </p:spPr>
      </p:sp>
      <p:sp>
        <p:nvSpPr>
          <p:cNvPr id="7171"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企业培训的目的为了提高员工的素质和工作能力，最终促进企业的发展。要成功的进行企业员工的培训，关键是要了解员工的学习特性，由于企业员工都是在职成人，具有成人学习的一般特征。因此培训工作者充分掌握成人特有的学习特性对于做好培训工作是大有裨益的。</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9218" name="幻灯片图像占位符 1"/>
          <p:cNvSpPr>
            <a:spLocks noGrp="1" noRot="1" noChangeAspect="1"/>
          </p:cNvSpPr>
          <p:nvPr>
            <p:ph type="sldImg"/>
          </p:nvPr>
        </p:nvSpPr>
        <p:spPr>
          <a:xfrm>
            <a:off x="3175" y="0"/>
            <a:ext cx="4927600" cy="6269038"/>
          </a:xfrm>
        </p:spPr>
      </p:sp>
      <p:sp>
        <p:nvSpPr>
          <p:cNvPr id="9219" name="备注占位符 2"/>
          <p:cNvSpPr>
            <a:spLocks noGrp="1" noRot="1" noChangeAspect="1"/>
          </p:cNvSpPr>
          <p:nvPr>
            <p:ph type="body" idx="1"/>
          </p:nvPr>
        </p:nvSpPr>
        <p:spPr>
          <a:xfrm>
            <a:off x="457200" y="1339850"/>
            <a:ext cx="8218488" cy="5184775"/>
          </a:xfrm>
          <a:prstGeom prst="rect">
            <a:avLst/>
          </a:prstGeom>
          <a:noFill/>
          <a:ln w="9525">
            <a:noFill/>
          </a:ln>
        </p:spPr>
        <p:txBody>
          <a:bodyPr>
            <a:normAutofit/>
          </a:bodyPr>
          <a:p>
            <a:pPr lvl="0"/>
            <a:r>
              <a:rPr lang="zh-CN" altLang="en-US" dirty="0"/>
              <a:t>对策：</a:t>
            </a:r>
            <a:endParaRPr lang="zh-CN" altLang="en-US" dirty="0"/>
          </a:p>
          <a:p>
            <a:pPr lvl="0"/>
            <a:r>
              <a:rPr lang="en-US" altLang="zh-CN" dirty="0"/>
              <a:t>1.</a:t>
            </a:r>
            <a:r>
              <a:rPr lang="zh-CN" altLang="en-US" dirty="0"/>
              <a:t>每隔</a:t>
            </a:r>
            <a:r>
              <a:rPr lang="en-US" altLang="zh-CN" dirty="0"/>
              <a:t>20</a:t>
            </a:r>
            <a:r>
              <a:rPr lang="zh-CN" altLang="en-US" dirty="0"/>
              <a:t>分钟创造一个小高潮，帮助参与者放松，并再次集中参与者的注意力； </a:t>
            </a:r>
            <a:endParaRPr lang="zh-CN" altLang="en-US" dirty="0"/>
          </a:p>
          <a:p>
            <a:pPr lvl="0"/>
            <a:r>
              <a:rPr lang="en-US" altLang="zh-CN" dirty="0"/>
              <a:t>2.</a:t>
            </a:r>
            <a:r>
              <a:rPr lang="zh-CN" altLang="en-US" dirty="0"/>
              <a:t>如果以讲授为主，连续讲授不要超过</a:t>
            </a:r>
            <a:r>
              <a:rPr lang="en-US" altLang="zh-CN" dirty="0"/>
              <a:t>20</a:t>
            </a:r>
            <a:r>
              <a:rPr lang="zh-CN" altLang="en-US" dirty="0"/>
              <a:t>分钟，哪怕学员表现出来的状态似乎不错；</a:t>
            </a:r>
            <a:endParaRPr lang="zh-CN" altLang="en-US" dirty="0"/>
          </a:p>
          <a:p>
            <a:pPr lvl="0"/>
            <a:r>
              <a:rPr lang="en-US" altLang="zh-CN" dirty="0"/>
              <a:t>3.</a:t>
            </a:r>
            <a:r>
              <a:rPr lang="zh-CN" altLang="en-US" dirty="0"/>
              <a:t>授课过程中每隔</a:t>
            </a:r>
            <a:r>
              <a:rPr lang="en-US" altLang="zh-CN" dirty="0"/>
              <a:t>20</a:t>
            </a:r>
            <a:r>
              <a:rPr lang="zh-CN" altLang="en-US" dirty="0"/>
              <a:t>分钟进行一次要点总结，帮助参训者强化课程要点；</a:t>
            </a:r>
            <a:endParaRPr lang="zh-CN" altLang="en-US" dirty="0"/>
          </a:p>
          <a:p>
            <a:pPr lvl="0"/>
            <a:r>
              <a:rPr lang="en-US" altLang="zh-CN" dirty="0"/>
              <a:t>4.</a:t>
            </a:r>
            <a:r>
              <a:rPr lang="zh-CN" altLang="en-US" dirty="0"/>
              <a:t>善于观察。授课过程中培训师要眼观六路，耳听八方，时刻留意现场的反应，一旦四分之一参训者表现出疲意，培训师要快速拿出对策，此时最好的方式是让大家稍事休息。 </a:t>
            </a:r>
            <a:endParaRPr lang="zh-CN" altLang="en-US" dirty="0"/>
          </a:p>
          <a:p>
            <a:pPr lvl="0"/>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33375"/>
            <a:ext cx="2057400" cy="57927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33375"/>
            <a:ext cx="6052930" cy="57927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p>
        </p:txBody>
      </p:sp>
      <p:sp>
        <p:nvSpPr>
          <p:cNvPr id="8" name="页脚占位符 7"/>
          <p:cNvSpPr>
            <a:spLocks noGrp="1"/>
          </p:cNvSpPr>
          <p:nvPr>
            <p:ph type="ftr" sz="quarter" idx="11"/>
          </p:nvPr>
        </p:nvSpPr>
        <p:spPr/>
        <p:txBody>
          <a:bodyPr/>
          <a:lstStyle/>
          <a:p>
            <a:pPr lvl="0"/>
            <a:endParaRPr lang="zh-CN" altLang="en-US"/>
          </a:p>
        </p:txBody>
      </p:sp>
      <p:sp>
        <p:nvSpPr>
          <p:cNvPr id="9" name="灯片编号占位符 8"/>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p>
        </p:txBody>
      </p:sp>
      <p:sp>
        <p:nvSpPr>
          <p:cNvPr id="4" name="页脚占位符 3"/>
          <p:cNvSpPr>
            <a:spLocks noGrp="1"/>
          </p:cNvSpPr>
          <p:nvPr>
            <p:ph type="ftr" sz="quarter" idx="11"/>
          </p:nvPr>
        </p:nvSpPr>
        <p:spPr/>
        <p:txBody>
          <a:bodyPr/>
          <a:lstStyle/>
          <a:p>
            <a:pPr lvl="0"/>
            <a:endParaRPr lang="zh-CN" altLang="en-US"/>
          </a:p>
        </p:txBody>
      </p:sp>
      <p:sp>
        <p:nvSpPr>
          <p:cNvPr id="5" name="灯片编号占位符 4"/>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p>
        </p:txBody>
      </p:sp>
      <p:sp>
        <p:nvSpPr>
          <p:cNvPr id="3" name="页脚占位符 2"/>
          <p:cNvSpPr>
            <a:spLocks noGrp="1"/>
          </p:cNvSpPr>
          <p:nvPr>
            <p:ph type="ftr" sz="quarter" idx="11"/>
          </p:nvPr>
        </p:nvSpPr>
        <p:spPr/>
        <p:txBody>
          <a:bodyPr/>
          <a:lstStyle/>
          <a:p>
            <a:pPr lvl="0"/>
            <a:endParaRPr lang="zh-CN" altLang="en-US"/>
          </a:p>
        </p:txBody>
      </p:sp>
      <p:sp>
        <p:nvSpPr>
          <p:cNvPr id="4" name="灯片编号占位符 3"/>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p>
        </p:txBody>
      </p:sp>
      <p:sp>
        <p:nvSpPr>
          <p:cNvPr id="6" name="页脚占位符 5"/>
          <p:cNvSpPr>
            <a:spLocks noGrp="1"/>
          </p:cNvSpPr>
          <p:nvPr>
            <p:ph type="ftr" sz="quarter" idx="11"/>
          </p:nvPr>
        </p:nvSpPr>
        <p:spPr/>
        <p:txBody>
          <a:bodyPr/>
          <a:lstStyle/>
          <a:p>
            <a:pPr lvl="0"/>
            <a:endParaRPr lang="zh-CN" altLang="en-US"/>
          </a:p>
        </p:txBody>
      </p:sp>
      <p:sp>
        <p:nvSpPr>
          <p:cNvPr id="7" name="灯片编号占位符 6"/>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p>
        </p:txBody>
      </p:sp>
      <p:sp>
        <p:nvSpPr>
          <p:cNvPr id="5" name="页脚占位符 4"/>
          <p:cNvSpPr>
            <a:spLocks noGrp="1"/>
          </p:cNvSpPr>
          <p:nvPr>
            <p:ph type="ftr" sz="quarter" idx="11"/>
          </p:nvPr>
        </p:nvSpPr>
        <p:spPr/>
        <p:txBody>
          <a:bodyPr/>
          <a:lstStyle/>
          <a:p>
            <a:pPr lvl="0"/>
            <a:endParaRPr lang="zh-CN" altLang="en-US"/>
          </a:p>
        </p:txBody>
      </p:sp>
      <p:sp>
        <p:nvSpPr>
          <p:cNvPr id="6" name="灯片编号占位符 5"/>
          <p:cNvSpPr>
            <a:spLocks noGrp="1"/>
          </p:cNvSpPr>
          <p:nvPr>
            <p:ph type="sldNum" sz="quarter" idx="12"/>
          </p:nvPr>
        </p:nvSpPr>
        <p:spPr/>
        <p:txBody>
          <a:bodyPr/>
          <a:lstStyle/>
          <a:p>
            <a:pPr lvl="0"/>
            <a:fld id="{9A0DB2DC-4C9A-4742-B13C-FB6460FD3503}"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12875"/>
            <a:ext cx="4032504" cy="4713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412875"/>
            <a:ext cx="4032504" cy="4713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1026" name="标题占位符 1"/>
          <p:cNvSpPr>
            <a:spLocks noGrp="1"/>
          </p:cNvSpPr>
          <p:nvPr>
            <p:ph type="title"/>
          </p:nvPr>
        </p:nvSpPr>
        <p:spPr>
          <a:xfrm>
            <a:off x="457200" y="333375"/>
            <a:ext cx="8218488" cy="863600"/>
          </a:xfrm>
          <a:prstGeom prst="rect">
            <a:avLst/>
          </a:prstGeom>
          <a:noFill/>
          <a:ln w="9525">
            <a:noFill/>
          </a:ln>
        </p:spPr>
        <p:txBody>
          <a:bodyPr vert="horz" anchor="ctr">
            <a:normAutofit/>
          </a:bodyPr>
          <a:p>
            <a:pPr lvl="0"/>
            <a:r>
              <a:rPr lang="zh-CN" altLang="en-US"/>
              <a:t>单击此处编辑母版标题样式</a:t>
            </a:r>
            <a:endParaRPr lang="zh-CN" altLang="en-US"/>
          </a:p>
        </p:txBody>
      </p:sp>
      <p:sp>
        <p:nvSpPr>
          <p:cNvPr id="1027" name="文本占位符 2"/>
          <p:cNvSpPr>
            <a:spLocks noGrp="1"/>
          </p:cNvSpPr>
          <p:nvPr>
            <p:ph type="body" idx="1"/>
          </p:nvPr>
        </p:nvSpPr>
        <p:spPr>
          <a:xfrm>
            <a:off x="457200" y="1412875"/>
            <a:ext cx="8229600" cy="4713288"/>
          </a:xfrm>
          <a:prstGeom prst="rect">
            <a:avLst/>
          </a:prstGeom>
          <a:noFill/>
          <a:ln w="9525">
            <a:noFill/>
          </a:ln>
        </p:spPr>
        <p:txBody>
          <a:bodyPr vert="horz">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marL="914400" lvl="0" indent="-914400" algn="l" eaLnBrk="1" latinLnBrk="0" hangingPunct="1">
        <a:lnSpc>
          <a:spcPct val="100000"/>
        </a:lnSpc>
        <a:spcBef>
          <a:spcPct val="0"/>
        </a:spcBef>
        <a:buNone/>
        <a:defRPr sz="4400" b="1" kern="1200">
          <a:solidFill>
            <a:srgbClr val="3399FF"/>
          </a:solidFill>
          <a:latin typeface="+mj-lt"/>
          <a:ea typeface="+mj-ea"/>
          <a:cs typeface="+mj-cs"/>
          <a:sym typeface="Calibri" panose="020F0502020204030204" charset="0"/>
        </a:defRPr>
      </a:lvl1pPr>
    </p:titleStyle>
    <p:bodyStyle>
      <a:lvl1pPr marL="0" lvl="0" indent="0" algn="l" defTabSz="914400" eaLnBrk="1" fontAlgn="base" latinLnBrk="0" hangingPunct="1">
        <a:lnSpc>
          <a:spcPct val="100000"/>
        </a:lnSpc>
        <a:spcBef>
          <a:spcPct val="0"/>
        </a:spcBef>
        <a:spcAft>
          <a:spcPts val="600"/>
        </a:spcAft>
        <a:buNone/>
        <a:defRPr sz="3200" kern="1200">
          <a:solidFill>
            <a:srgbClr val="4C4C4C"/>
          </a:solidFill>
          <a:latin typeface="+mn-lt"/>
          <a:ea typeface="+mn-ea"/>
          <a:cs typeface="+mn-cs"/>
          <a:sym typeface="Calibri" panose="020F0502020204030204" charset="0"/>
        </a:defRPr>
      </a:lvl1pPr>
      <a:lvl2pPr marL="0" lvl="1" indent="0" algn="l" defTabSz="914400" eaLnBrk="1" fontAlgn="base" latinLnBrk="0" hangingPunct="1">
        <a:lnSpc>
          <a:spcPct val="100000"/>
        </a:lnSpc>
        <a:spcBef>
          <a:spcPct val="0"/>
        </a:spcBef>
        <a:spcAft>
          <a:spcPts val="600"/>
        </a:spcAft>
        <a:buNone/>
        <a:defRPr sz="2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2pPr>
      <a:lvl3pPr marL="0" lvl="2" indent="0" algn="l" defTabSz="914400" eaLnBrk="1" fontAlgn="base" latinLnBrk="0" hangingPunct="1">
        <a:lnSpc>
          <a:spcPct val="100000"/>
        </a:lnSpc>
        <a:spcBef>
          <a:spcPct val="0"/>
        </a:spcBef>
        <a:spcAft>
          <a:spcPts val="600"/>
        </a:spcAft>
        <a:buNone/>
        <a:defRPr sz="24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3pPr>
      <a:lvl4pPr marL="0" lvl="3" indent="0" algn="l" defTabSz="914400" eaLnBrk="1" fontAlgn="base" latinLnBrk="0" hangingPunct="1">
        <a:lnSpc>
          <a:spcPct val="100000"/>
        </a:lnSpc>
        <a:spcBef>
          <a:spcPct val="0"/>
        </a:spcBef>
        <a:spcAft>
          <a:spcPts val="600"/>
        </a:spcAft>
        <a:buNone/>
        <a:defRPr sz="20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4pPr>
      <a:lvl5pPr marL="0" lvl="4" indent="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5pPr>
      <a:lvl6pPr marL="2514600" lvl="5"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6pPr>
      <a:lvl7pPr marL="2971800" lvl="6"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7pPr>
      <a:lvl8pPr marL="3429000" lvl="7"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8pPr>
      <a:lvl9pPr marL="3886200" lvl="8" indent="-228600" algn="l" defTabSz="914400" eaLnBrk="1" fontAlgn="base" latinLnBrk="0" hangingPunct="1">
        <a:lnSpc>
          <a:spcPct val="100000"/>
        </a:lnSpc>
        <a:spcBef>
          <a:spcPct val="0"/>
        </a:spcBef>
        <a:spcAft>
          <a:spcPts val="600"/>
        </a:spcAft>
        <a:buNone/>
        <a:defRPr sz="1800" kern="1200">
          <a:solidFill>
            <a:srgbClr val="4C4C4C"/>
          </a:solidFill>
          <a:latin typeface="微软雅黑" panose="020B0503020204020204" pitchFamily="2" charset="-122"/>
          <a:ea typeface="微软雅黑" panose="020B0503020204020204" pitchFamily="2" charset="-122"/>
          <a:cs typeface="+mn-cs"/>
          <a:sym typeface="Calibri" panose="020F0502020204030204" charset="0"/>
        </a:defRPr>
      </a:lvl9pPr>
    </p:bodyStyle>
    <p:otherStyle>
      <a:lvl1pPr marL="0" lvl="0" indent="0" algn="l" defTabSz="914400" eaLnBrk="1" fontAlgn="base" latinLnBrk="0" hangingPunct="1">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00000"/>
          </a:schemeClr>
        </a:solidFill>
        <a:effectLst/>
      </p:bgPr>
    </p:bg>
    <p:spTree>
      <p:nvGrpSpPr>
        <p:cNvPr id="1" name=""/>
        <p:cNvGrpSpPr/>
        <p:nvPr/>
      </p:nvGrpSpPr>
      <p:grpSpPr/>
      <p:sp>
        <p:nvSpPr>
          <p:cNvPr id="2050" name="标题 2049"/>
          <p:cNvSpPr>
            <a:spLocks noGrp="1"/>
          </p:cNvSpPr>
          <p:nvPr>
            <p:ph type="title"/>
          </p:nvPr>
        </p:nvSpPr>
        <p:spPr>
          <a:xfrm>
            <a:off x="457200" y="274638"/>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2051" name="文本占位符 2050"/>
          <p:cNvSpPr>
            <a:spLocks noGrp="1"/>
          </p:cNvSpPr>
          <p:nvPr>
            <p:ph type="body" idx="1"/>
          </p:nvPr>
        </p:nvSpPr>
        <p:spPr>
          <a:xfrm>
            <a:off x="457200" y="1600200"/>
            <a:ext cx="82296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日期占位符 2051"/>
          <p:cNvSpPr>
            <a:spLocks noGrp="1"/>
          </p:cNvSpPr>
          <p:nvPr>
            <p:ph type="dt" sz="half" idx="2"/>
          </p:nvPr>
        </p:nvSpPr>
        <p:spPr>
          <a:xfrm>
            <a:off x="457200" y="6245225"/>
            <a:ext cx="2133600" cy="476250"/>
          </a:xfrm>
          <a:prstGeom prst="rect">
            <a:avLst/>
          </a:prstGeom>
          <a:noFill/>
          <a:ln w="9525">
            <a:noFill/>
          </a:ln>
        </p:spPr>
        <p:txBody>
          <a:bodyPr/>
          <a:lstStyle>
            <a:lvl1pPr>
              <a:defRPr sz="1400">
                <a:ea typeface="宋体" panose="02010600030101010101" pitchFamily="2" charset="-122"/>
              </a:defRPr>
            </a:lvl1pPr>
          </a:lstStyle>
          <a:p>
            <a:pPr lvl="0"/>
            <a:endParaRPr lang="zh-CN" altLang="en-US"/>
          </a:p>
        </p:txBody>
      </p:sp>
      <p:sp>
        <p:nvSpPr>
          <p:cNvPr id="2053" name="页脚占位符 2052"/>
          <p:cNvSpPr>
            <a:spLocks noGrp="1"/>
          </p:cNvSpPr>
          <p:nvPr>
            <p:ph type="ftr" sz="quarter" idx="3"/>
          </p:nvPr>
        </p:nvSpPr>
        <p:spPr>
          <a:xfrm>
            <a:off x="3124200" y="6245225"/>
            <a:ext cx="2895600" cy="476250"/>
          </a:xfrm>
          <a:prstGeom prst="rect">
            <a:avLst/>
          </a:prstGeom>
          <a:noFill/>
          <a:ln w="9525">
            <a:noFill/>
          </a:ln>
        </p:spPr>
        <p:txBody>
          <a:bodyPr/>
          <a:lstStyle>
            <a:lvl1pPr algn="ctr">
              <a:defRPr sz="1400">
                <a:ea typeface="宋体" panose="02010600030101010101" pitchFamily="2" charset="-122"/>
              </a:defRPr>
            </a:lvl1pPr>
          </a:lstStyle>
          <a:p>
            <a:pPr lvl="0"/>
            <a:endParaRPr lang="zh-CN" altLang="en-US"/>
          </a:p>
        </p:txBody>
      </p:sp>
      <p:sp>
        <p:nvSpPr>
          <p:cNvPr id="2054" name="灯片编号占位符 2053"/>
          <p:cNvSpPr>
            <a:spLocks noGrp="1"/>
          </p:cNvSpPr>
          <p:nvPr>
            <p:ph type="sldNum" sz="quarter" idx="4"/>
          </p:nvPr>
        </p:nvSpPr>
        <p:spPr>
          <a:xfrm>
            <a:off x="6553200" y="6245225"/>
            <a:ext cx="2133600" cy="476250"/>
          </a:xfrm>
          <a:prstGeom prst="rect">
            <a:avLst/>
          </a:prstGeom>
          <a:noFill/>
          <a:ln w="9525">
            <a:noFill/>
          </a:ln>
        </p:spPr>
        <p:txBody>
          <a:bodyPr/>
          <a:lstStyle>
            <a:lvl1pPr algn="r">
              <a:defRPr sz="1400">
                <a:ea typeface="宋体" panose="02010600030101010101" pitchFamily="2" charset="-122"/>
              </a:defRPr>
            </a:lvl1pPr>
          </a:lstStyle>
          <a:p>
            <a:pPr lvl="0"/>
            <a:fld id="{9A0DB2DC-4C9A-4742-B13C-FB6460FD350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Clr>
          <a:srgbClr val="000000"/>
        </a:buClr>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Clr>
          <a:srgbClr val="000000"/>
        </a:buClr>
        <a:defRPr sz="1800" kern="1200" baseline="0">
          <a:solidFill>
            <a:schemeClr val="tx1"/>
          </a:solidFill>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xml"/><Relationship Id="rId7" Type="http://schemas.openxmlformats.org/officeDocument/2006/relationships/image" Target="../media/image24.png"/><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5123" name="标题 1"/>
          <p:cNvSpPr>
            <a:spLocks noGrp="1"/>
          </p:cNvSpPr>
          <p:nvPr>
            <p:ph type="title"/>
          </p:nvPr>
        </p:nvSpPr>
        <p:spPr>
          <a:xfrm>
            <a:off x="457200" y="333375"/>
            <a:ext cx="8218488" cy="790575"/>
          </a:xfrm>
        </p:spPr>
        <p:txBody>
          <a:bodyPr vert="horz" anchor="ctr">
            <a:normAutofit/>
          </a:bodyPr>
          <a:p>
            <a:pPr algn="l">
              <a:buSzPct val="25000"/>
            </a:pPr>
            <a:r>
              <a:rPr lang="zh-CN" altLang="en-US" sz="4000" b="0" kern="1200" dirty="0">
                <a:latin typeface="微软雅黑" panose="020B0503020204020204" pitchFamily="2" charset="-122"/>
                <a:ea typeface="微软雅黑" panose="020B0503020204020204" pitchFamily="2" charset="-122"/>
                <a:sym typeface="Calibri" panose="020F0502020204030204" charset="0"/>
              </a:rPr>
              <a:t>培训目录 </a:t>
            </a:r>
            <a:r>
              <a:rPr lang="en-US" altLang="zh-CN" sz="2800" b="0" kern="1200" dirty="0">
                <a:solidFill>
                  <a:srgbClr val="4C4C4C"/>
                </a:solidFill>
                <a:latin typeface="微软雅黑" panose="020B0503020204020204" pitchFamily="2" charset="-122"/>
                <a:ea typeface="微软雅黑" panose="020B0503020204020204" pitchFamily="2" charset="-122"/>
                <a:sym typeface="Calibri" panose="020F0502020204030204" charset="0"/>
              </a:rPr>
              <a:t>CONTENTS</a:t>
            </a:r>
            <a:endParaRPr lang="zh-CN" altLang="en-US" sz="4400" kern="1200" dirty="0">
              <a:latin typeface="微软雅黑" panose="020B0503020204020204" pitchFamily="2" charset="-122"/>
              <a:ea typeface="微软雅黑" panose="020B0503020204020204" pitchFamily="2" charset="-122"/>
              <a:sym typeface="Calibri" panose="020F0502020204030204" charset="0"/>
            </a:endParaRPr>
          </a:p>
        </p:txBody>
      </p:sp>
      <p:grpSp>
        <p:nvGrpSpPr>
          <p:cNvPr id="5124" name="组合 5123"/>
          <p:cNvGrpSpPr/>
          <p:nvPr/>
        </p:nvGrpSpPr>
        <p:grpSpPr>
          <a:xfrm>
            <a:off x="1187450" y="1555750"/>
            <a:ext cx="5976938" cy="720726"/>
            <a:chOff x="0" y="0"/>
            <a:chExt cx="5976664" cy="720001"/>
          </a:xfrm>
        </p:grpSpPr>
        <p:sp>
          <p:nvSpPr>
            <p:cNvPr id="5125" name="TextBox 9"/>
            <p:cNvSpPr/>
            <p:nvPr/>
          </p:nvSpPr>
          <p:spPr>
            <a:xfrm>
              <a:off x="1368152" y="72350"/>
              <a:ext cx="4608512"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基本认知：产品的基础知识</a:t>
              </a:r>
              <a:endParaRPr lang="zh-CN" altLang="en-US" dirty="0">
                <a:ea typeface="宋体" panose="02010600030101010101" pitchFamily="2" charset="-122"/>
              </a:endParaRPr>
            </a:p>
          </p:txBody>
        </p:sp>
        <p:pic>
          <p:nvPicPr>
            <p:cNvPr id="5126" name="图片 5"/>
            <p:cNvPicPr>
              <a:picLocks noChangeAspect="1"/>
            </p:cNvPicPr>
            <p:nvPr/>
          </p:nvPicPr>
          <p:blipFill>
            <a:blip r:embed="rId1"/>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27" name="直接连接符 15"/>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28" name="组合 5127"/>
          <p:cNvGrpSpPr/>
          <p:nvPr/>
        </p:nvGrpSpPr>
        <p:grpSpPr>
          <a:xfrm>
            <a:off x="1187450" y="2528888"/>
            <a:ext cx="6264275" cy="719138"/>
            <a:chOff x="0" y="0"/>
            <a:chExt cx="6264696" cy="720001"/>
          </a:xfrm>
        </p:grpSpPr>
        <p:sp>
          <p:nvSpPr>
            <p:cNvPr id="5129" name="TextBox 10"/>
            <p:cNvSpPr/>
            <p:nvPr/>
          </p:nvSpPr>
          <p:spPr>
            <a:xfrm>
              <a:off x="1368152" y="36240"/>
              <a:ext cx="4896544" cy="522596"/>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分解结构：产品的组装</a:t>
              </a:r>
              <a:endParaRPr lang="zh-CN" altLang="en-US" dirty="0">
                <a:ea typeface="宋体" panose="02010600030101010101" pitchFamily="2" charset="-122"/>
              </a:endParaRPr>
            </a:p>
          </p:txBody>
        </p:sp>
        <p:pic>
          <p:nvPicPr>
            <p:cNvPr id="5130" name="图片 6"/>
            <p:cNvPicPr>
              <a:picLocks noChangeAspect="1"/>
            </p:cNvPicPr>
            <p:nvPr/>
          </p:nvPicPr>
          <p:blipFill>
            <a:blip r:embed="rId2"/>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1" name="直接连接符 16"/>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32" name="组合 5131"/>
          <p:cNvGrpSpPr/>
          <p:nvPr/>
        </p:nvGrpSpPr>
        <p:grpSpPr>
          <a:xfrm>
            <a:off x="1187450" y="3500438"/>
            <a:ext cx="6985000" cy="720726"/>
            <a:chOff x="0" y="0"/>
            <a:chExt cx="6984775" cy="720001"/>
          </a:xfrm>
        </p:grpSpPr>
        <p:sp>
          <p:nvSpPr>
            <p:cNvPr id="5133" name="TextBox 11"/>
            <p:cNvSpPr/>
            <p:nvPr/>
          </p:nvSpPr>
          <p:spPr>
            <a:xfrm>
              <a:off x="1368151" y="72138"/>
              <a:ext cx="5616624"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工艺流程：工序的组装作业</a:t>
              </a:r>
              <a:endParaRPr lang="zh-CN" altLang="en-US" dirty="0">
                <a:ea typeface="宋体" panose="02010600030101010101" pitchFamily="2" charset="-122"/>
              </a:endParaRPr>
            </a:p>
          </p:txBody>
        </p:sp>
        <p:pic>
          <p:nvPicPr>
            <p:cNvPr id="5134" name="图片 3"/>
            <p:cNvPicPr>
              <a:picLocks noChangeAspect="1"/>
            </p:cNvPicPr>
            <p:nvPr/>
          </p:nvPicPr>
          <p:blipFill>
            <a:blip r:embed="rId3"/>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5" name="直接连接符 17"/>
            <p:cNvSpPr/>
            <p:nvPr/>
          </p:nvSpPr>
          <p:spPr>
            <a:xfrm>
              <a:off x="1224135" y="720000"/>
              <a:ext cx="4752528" cy="1"/>
            </a:xfrm>
            <a:prstGeom prst="line">
              <a:avLst/>
            </a:prstGeom>
            <a:ln w="28575" cap="flat" cmpd="sng">
              <a:solidFill>
                <a:srgbClr val="D1E751"/>
              </a:solidFill>
              <a:prstDash val="sysDash"/>
              <a:headEnd type="none" w="med" len="med"/>
              <a:tailEnd type="none" w="med" len="med"/>
            </a:ln>
          </p:spPr>
        </p:sp>
      </p:grpSp>
      <p:grpSp>
        <p:nvGrpSpPr>
          <p:cNvPr id="5136" name="组合 5135"/>
          <p:cNvGrpSpPr/>
          <p:nvPr/>
        </p:nvGrpSpPr>
        <p:grpSpPr>
          <a:xfrm>
            <a:off x="1187450" y="4473575"/>
            <a:ext cx="6696075" cy="719139"/>
            <a:chOff x="0" y="0"/>
            <a:chExt cx="6696744" cy="720001"/>
          </a:xfrm>
        </p:grpSpPr>
        <p:sp>
          <p:nvSpPr>
            <p:cNvPr id="5137" name="TextBox 12"/>
            <p:cNvSpPr/>
            <p:nvPr/>
          </p:nvSpPr>
          <p:spPr>
            <a:xfrm>
              <a:off x="1368152" y="36028"/>
              <a:ext cx="5328592" cy="522596"/>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注意事项：制程中出现的问题</a:t>
              </a:r>
              <a:endParaRPr lang="zh-CN" altLang="en-US" dirty="0">
                <a:ea typeface="宋体" panose="02010600030101010101" pitchFamily="2" charset="-122"/>
              </a:endParaRPr>
            </a:p>
          </p:txBody>
        </p:sp>
        <p:pic>
          <p:nvPicPr>
            <p:cNvPr id="5138" name="图片 8"/>
            <p:cNvPicPr>
              <a:picLocks noChangeAspect="1"/>
            </p:cNvPicPr>
            <p:nvPr/>
          </p:nvPicPr>
          <p:blipFill>
            <a:blip r:embed="rId4"/>
            <a:stretch>
              <a:fillRect/>
            </a:stretch>
          </p:blipFill>
          <p:spPr>
            <a:xfrm>
              <a:off x="0" y="0"/>
              <a:ext cx="1013066"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39" name="直接连接符 18"/>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grpSp>
        <p:nvGrpSpPr>
          <p:cNvPr id="5140" name="组合 5139"/>
          <p:cNvGrpSpPr/>
          <p:nvPr/>
        </p:nvGrpSpPr>
        <p:grpSpPr>
          <a:xfrm>
            <a:off x="1191895" y="5445125"/>
            <a:ext cx="6192838" cy="720726"/>
            <a:chOff x="0" y="0"/>
            <a:chExt cx="6192688" cy="720001"/>
          </a:xfrm>
        </p:grpSpPr>
        <p:sp>
          <p:nvSpPr>
            <p:cNvPr id="5141" name="TextBox 13"/>
            <p:cNvSpPr/>
            <p:nvPr/>
          </p:nvSpPr>
          <p:spPr>
            <a:xfrm>
              <a:off x="1368152" y="71928"/>
              <a:ext cx="4824536" cy="521445"/>
            </a:xfrm>
            <a:prstGeom prst="rect">
              <a:avLst/>
            </a:prstGeom>
            <a:noFill/>
            <a:ln w="9525">
              <a:noFill/>
            </a:ln>
          </p:spPr>
          <p:txBody>
            <a:bodyPr wrap="square">
              <a:spAutoFit/>
            </a:bodyPr>
            <a:p>
              <a:r>
                <a:rPr lang="zh-CN" altLang="en-US"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rPr>
                <a:t>成品出货：包装工序事项</a:t>
              </a:r>
              <a:endParaRPr lang="en-US" altLang="zh-CN" sz="2800" b="1" dirty="0">
                <a:solidFill>
                  <a:srgbClr val="3399FF"/>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142" name="图片 7"/>
            <p:cNvPicPr>
              <a:picLocks noChangeAspect="1"/>
            </p:cNvPicPr>
            <p:nvPr/>
          </p:nvPicPr>
          <p:blipFill>
            <a:blip r:embed="rId5"/>
            <a:stretch>
              <a:fillRect/>
            </a:stretch>
          </p:blipFill>
          <p:spPr>
            <a:xfrm>
              <a:off x="0" y="0"/>
              <a:ext cx="1008112" cy="720000"/>
            </a:xfrm>
            <a:prstGeom prst="rect">
              <a:avLst/>
            </a:prstGeom>
            <a:solidFill>
              <a:srgbClr val="EDEDED"/>
            </a:solidFill>
            <a:ln w="190500" cap="rnd" cmpd="sng">
              <a:solidFill>
                <a:srgbClr val="FFFFFF"/>
              </a:solidFill>
              <a:prstDash val="solid"/>
              <a:miter/>
              <a:headEnd type="none" w="med" len="med"/>
              <a:tailEnd type="none" w="med" len="med"/>
            </a:ln>
          </p:spPr>
        </p:pic>
        <p:sp>
          <p:nvSpPr>
            <p:cNvPr id="5143" name="直接连接符 19"/>
            <p:cNvSpPr/>
            <p:nvPr/>
          </p:nvSpPr>
          <p:spPr>
            <a:xfrm>
              <a:off x="1224136" y="720000"/>
              <a:ext cx="4752528" cy="1"/>
            </a:xfrm>
            <a:prstGeom prst="line">
              <a:avLst/>
            </a:prstGeom>
            <a:ln w="28575" cap="flat" cmpd="sng">
              <a:solidFill>
                <a:srgbClr val="D1E751"/>
              </a:solidFill>
              <a:prstDash val="sysDash"/>
              <a:headEnd type="none" w="med" len="med"/>
              <a:tailEnd type="none" w="med" len="med"/>
            </a:ln>
          </p:spPr>
        </p:sp>
      </p:grpSp>
      <p:sp>
        <p:nvSpPr>
          <p:cNvPr id="5144" name="直接连接符​​ 29"/>
          <p:cNvSpPr/>
          <p:nvPr/>
        </p:nvSpPr>
        <p:spPr>
          <a:xfrm flipH="1">
            <a:off x="577850" y="1196975"/>
            <a:ext cx="7988300" cy="0"/>
          </a:xfrm>
          <a:prstGeom prst="line">
            <a:avLst/>
          </a:prstGeom>
          <a:ln w="9525" cap="flat" cmpd="sng">
            <a:solidFill>
              <a:srgbClr val="A5A5A5"/>
            </a:solidFill>
            <a:prstDash val="soli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filter="fade">
                                      <p:cBhvr>
                                        <p:cTn id="7" dur="500"/>
                                        <p:tgtEl>
                                          <p:spTgt spid="5124"/>
                                        </p:tgtEl>
                                      </p:cBhvr>
                                    </p:animEffect>
                                    <p:anim calcmode="lin" valueType="num">
                                      <p:cBhvr>
                                        <p:cTn id="8" dur="500" fill="hold"/>
                                        <p:tgtEl>
                                          <p:spTgt spid="5124"/>
                                        </p:tgtEl>
                                        <p:attrNameLst>
                                          <p:attrName>ppt_x</p:attrName>
                                        </p:attrNameLst>
                                      </p:cBhvr>
                                      <p:tavLst>
                                        <p:tav tm="0">
                                          <p:val>
                                            <p:strVal val="#ppt_x"/>
                                          </p:val>
                                        </p:tav>
                                        <p:tav tm="100000">
                                          <p:val>
                                            <p:strVal val="#ppt_x"/>
                                          </p:val>
                                        </p:tav>
                                      </p:tavLst>
                                    </p:anim>
                                    <p:anim calcmode="lin" valueType="num">
                                      <p:cBhvr>
                                        <p:cTn id="9" dur="5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8"/>
                                        </p:tgtEl>
                                        <p:attrNameLst>
                                          <p:attrName>style.visibility</p:attrName>
                                        </p:attrNameLst>
                                      </p:cBhvr>
                                      <p:to>
                                        <p:strVal val="visible"/>
                                      </p:to>
                                    </p:set>
                                    <p:animEffect filter="fade">
                                      <p:cBhvr>
                                        <p:cTn id="14" dur="500"/>
                                        <p:tgtEl>
                                          <p:spTgt spid="5128"/>
                                        </p:tgtEl>
                                      </p:cBhvr>
                                    </p:animEffect>
                                    <p:anim calcmode="lin" valueType="num">
                                      <p:cBhvr>
                                        <p:cTn id="15" dur="500" fill="hold"/>
                                        <p:tgtEl>
                                          <p:spTgt spid="5128"/>
                                        </p:tgtEl>
                                        <p:attrNameLst>
                                          <p:attrName>ppt_x</p:attrName>
                                        </p:attrNameLst>
                                      </p:cBhvr>
                                      <p:tavLst>
                                        <p:tav tm="0">
                                          <p:val>
                                            <p:strVal val="#ppt_x"/>
                                          </p:val>
                                        </p:tav>
                                        <p:tav tm="100000">
                                          <p:val>
                                            <p:strVal val="#ppt_x"/>
                                          </p:val>
                                        </p:tav>
                                      </p:tavLst>
                                    </p:anim>
                                    <p:anim calcmode="lin" valueType="num">
                                      <p:cBhvr>
                                        <p:cTn id="16" dur="5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32"/>
                                        </p:tgtEl>
                                        <p:attrNameLst>
                                          <p:attrName>style.visibility</p:attrName>
                                        </p:attrNameLst>
                                      </p:cBhvr>
                                      <p:to>
                                        <p:strVal val="visible"/>
                                      </p:to>
                                    </p:set>
                                    <p:animEffect filter="fade">
                                      <p:cBhvr>
                                        <p:cTn id="21" dur="500"/>
                                        <p:tgtEl>
                                          <p:spTgt spid="5132"/>
                                        </p:tgtEl>
                                      </p:cBhvr>
                                    </p:animEffect>
                                    <p:anim calcmode="lin" valueType="num">
                                      <p:cBhvr>
                                        <p:cTn id="22" dur="500" fill="hold"/>
                                        <p:tgtEl>
                                          <p:spTgt spid="5132"/>
                                        </p:tgtEl>
                                        <p:attrNameLst>
                                          <p:attrName>ppt_x</p:attrName>
                                        </p:attrNameLst>
                                      </p:cBhvr>
                                      <p:tavLst>
                                        <p:tav tm="0">
                                          <p:val>
                                            <p:strVal val="#ppt_x"/>
                                          </p:val>
                                        </p:tav>
                                        <p:tav tm="100000">
                                          <p:val>
                                            <p:strVal val="#ppt_x"/>
                                          </p:val>
                                        </p:tav>
                                      </p:tavLst>
                                    </p:anim>
                                    <p:anim calcmode="lin" valueType="num">
                                      <p:cBhvr>
                                        <p:cTn id="23" dur="500" fill="hold"/>
                                        <p:tgtEl>
                                          <p:spTgt spid="51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36"/>
                                        </p:tgtEl>
                                        <p:attrNameLst>
                                          <p:attrName>style.visibility</p:attrName>
                                        </p:attrNameLst>
                                      </p:cBhvr>
                                      <p:to>
                                        <p:strVal val="visible"/>
                                      </p:to>
                                    </p:set>
                                    <p:animEffect filter="fade">
                                      <p:cBhvr>
                                        <p:cTn id="28" dur="500"/>
                                        <p:tgtEl>
                                          <p:spTgt spid="5136"/>
                                        </p:tgtEl>
                                      </p:cBhvr>
                                    </p:animEffect>
                                    <p:anim calcmode="lin" valueType="num">
                                      <p:cBhvr>
                                        <p:cTn id="29" dur="500" fill="hold"/>
                                        <p:tgtEl>
                                          <p:spTgt spid="5136"/>
                                        </p:tgtEl>
                                        <p:attrNameLst>
                                          <p:attrName>ppt_x</p:attrName>
                                        </p:attrNameLst>
                                      </p:cBhvr>
                                      <p:tavLst>
                                        <p:tav tm="0">
                                          <p:val>
                                            <p:strVal val="#ppt_x"/>
                                          </p:val>
                                        </p:tav>
                                        <p:tav tm="100000">
                                          <p:val>
                                            <p:strVal val="#ppt_x"/>
                                          </p:val>
                                        </p:tav>
                                      </p:tavLst>
                                    </p:anim>
                                    <p:anim calcmode="lin" valueType="num">
                                      <p:cBhvr>
                                        <p:cTn id="30" dur="500" fill="hold"/>
                                        <p:tgtEl>
                                          <p:spTgt spid="51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40"/>
                                        </p:tgtEl>
                                        <p:attrNameLst>
                                          <p:attrName>style.visibility</p:attrName>
                                        </p:attrNameLst>
                                      </p:cBhvr>
                                      <p:to>
                                        <p:strVal val="visible"/>
                                      </p:to>
                                    </p:set>
                                    <p:animEffect filter="fade">
                                      <p:cBhvr>
                                        <p:cTn id="35" dur="500"/>
                                        <p:tgtEl>
                                          <p:spTgt spid="5140"/>
                                        </p:tgtEl>
                                      </p:cBhvr>
                                    </p:animEffect>
                                    <p:anim calcmode="lin" valueType="num">
                                      <p:cBhvr>
                                        <p:cTn id="36" dur="500" fill="hold"/>
                                        <p:tgtEl>
                                          <p:spTgt spid="5140"/>
                                        </p:tgtEl>
                                        <p:attrNameLst>
                                          <p:attrName>ppt_x</p:attrName>
                                        </p:attrNameLst>
                                      </p:cBhvr>
                                      <p:tavLst>
                                        <p:tav tm="0">
                                          <p:val>
                                            <p:strVal val="#ppt_x"/>
                                          </p:val>
                                        </p:tav>
                                        <p:tav tm="100000">
                                          <p:val>
                                            <p:strVal val="#ppt_x"/>
                                          </p:val>
                                        </p:tav>
                                      </p:tavLst>
                                    </p:anim>
                                    <p:anim calcmode="lin" valueType="num">
                                      <p:cBhvr>
                                        <p:cTn id="37" dur="500" fill="hold"/>
                                        <p:tgtEl>
                                          <p:spTgt spid="5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pic>
        <p:nvPicPr>
          <p:cNvPr id="6147" name="图片 5"/>
          <p:cNvPicPr>
            <a:picLocks noChangeAspect="1"/>
          </p:cNvPicPr>
          <p:nvPr/>
        </p:nvPicPr>
        <p:blipFill>
          <a:blip r:embed="rId1"/>
          <a:srcRect t="16968" b="9955"/>
          <a:stretch>
            <a:fillRect/>
          </a:stretch>
        </p:blipFill>
        <p:spPr>
          <a:xfrm>
            <a:off x="85090" y="357505"/>
            <a:ext cx="9133840" cy="6741160"/>
          </a:xfrm>
          <a:prstGeom prst="rect">
            <a:avLst/>
          </a:prstGeom>
          <a:noFill/>
          <a:ln w="9525">
            <a:noFill/>
          </a:ln>
        </p:spPr>
      </p:pic>
      <p:sp>
        <p:nvSpPr>
          <p:cNvPr id="6148" name="Rectangle 3"/>
          <p:cNvSpPr>
            <a:spLocks noGrp="1"/>
          </p:cNvSpPr>
          <p:nvPr>
            <p:ph type="body" idx="1"/>
          </p:nvPr>
        </p:nvSpPr>
        <p:spPr>
          <a:xfrm>
            <a:off x="-384810" y="-19050"/>
            <a:ext cx="9001760" cy="791845"/>
          </a:xfrm>
        </p:spPr>
        <p:txBody>
          <a:bodyPr vert="horz">
            <a:normAutofit fontScale="90000"/>
          </a:bodyPr>
          <a:p>
            <a:pPr indent="-341630" algn="l" defTabSz="914400">
              <a:buSzPct val="25000"/>
            </a:pPr>
            <a:r>
              <a:rPr lang="en-US" altLang="zh-CN"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   </a:t>
            </a:r>
            <a:r>
              <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小玉米灯（</a:t>
            </a:r>
            <a:r>
              <a:rPr lang="en-US" altLang="zh-CN"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6-9W</a:t>
            </a:r>
            <a:r>
              <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rPr>
              <a:t>）</a:t>
            </a:r>
            <a:endParaRPr lang="zh-CN" altLang="en-US" sz="4400" b="1" kern="1200">
              <a:solidFill>
                <a:srgbClr val="3399FF"/>
              </a:solidFill>
              <a:latin typeface="微软雅黑" panose="020B0503020204020204" pitchFamily="2" charset="-122"/>
              <a:ea typeface="微软雅黑" panose="020B0503020204020204" pitchFamily="2" charset="-122"/>
              <a:sym typeface="Calibri" panose="020F0502020204030204" charset="0"/>
            </a:endParaRPr>
          </a:p>
        </p:txBody>
      </p:sp>
      <p:sp>
        <p:nvSpPr>
          <p:cNvPr id="6149" name="圆角矩形 3"/>
          <p:cNvSpPr/>
          <p:nvPr/>
        </p:nvSpPr>
        <p:spPr>
          <a:xfrm>
            <a:off x="194310" y="974090"/>
            <a:ext cx="1358900" cy="874395"/>
          </a:xfrm>
          <a:prstGeom prst="roundRect">
            <a:avLst>
              <a:gd name="adj" fmla="val 8319"/>
            </a:avLst>
          </a:prstGeom>
          <a:solidFill>
            <a:srgbClr val="D1E751"/>
          </a:solidFill>
          <a:ln w="38100" cap="flat" cmpd="sng">
            <a:solidFill>
              <a:srgbClr val="FFFFFF"/>
            </a:solidFill>
            <a:prstDash val="solid"/>
            <a:headEnd type="none" w="med" len="med"/>
            <a:tailEnd type="none" w="med" len="med"/>
          </a:ln>
        </p:spPr>
        <p:txBody>
          <a:bodyPr anchor="ctr"/>
          <a:p>
            <a:pPr algn="ctr"/>
            <a:r>
              <a:rPr lang="zh-CN" altLang="en-US" sz="4400" b="1" dirty="0">
                <a:solidFill>
                  <a:schemeClr val="tx1"/>
                </a:solidFill>
                <a:effectLst>
                  <a:outerShdw blurRad="38100" dist="19050" dir="2700000" algn="tl" rotWithShape="0">
                    <a:schemeClr val="dk1">
                      <a:alpha val="40000"/>
                    </a:schemeClr>
                  </a:outerShdw>
                </a:effectLst>
                <a:ea typeface="宋体" panose="02010600030101010101" pitchFamily="2" charset="-122"/>
              </a:rPr>
              <a:t>成品</a:t>
            </a:r>
            <a:endParaRPr lang="zh-CN" altLang="en-US" sz="4400" b="1" dirty="0">
              <a:solidFill>
                <a:schemeClr val="tx1"/>
              </a:solidFill>
              <a:effectLst>
                <a:outerShdw blurRad="38100" dist="19050" dir="2700000" algn="tl" rotWithShape="0">
                  <a:schemeClr val="dk1">
                    <a:alpha val="40000"/>
                  </a:schemeClr>
                </a:outerShdw>
              </a:effectLst>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3213100" y="904875"/>
            <a:ext cx="5188585" cy="28892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8">
                                            <p:txEl>
                                              <p:charRg st="0" end="14"/>
                                            </p:txEl>
                                          </p:spTgt>
                                        </p:tgtEl>
                                        <p:attrNameLst>
                                          <p:attrName>style.visibility</p:attrName>
                                        </p:attrNameLst>
                                      </p:cBhvr>
                                      <p:to>
                                        <p:strVal val="visible"/>
                                      </p:to>
                                    </p:set>
                                    <p:anim calcmode="lin" valueType="num">
                                      <p:cBhvr>
                                        <p:cTn id="7" dur="200" fill="hold"/>
                                        <p:tgtEl>
                                          <p:spTgt spid="6148">
                                            <p:txEl>
                                              <p:charRg st="0" end="14"/>
                                            </p:txEl>
                                          </p:spTgt>
                                        </p:tgtEl>
                                        <p:attrNameLst>
                                          <p:attrName>ppt_x</p:attrName>
                                        </p:attrNameLst>
                                      </p:cBhvr>
                                      <p:tavLst>
                                        <p:tav tm="0">
                                          <p:val>
                                            <p:strVal val="1+#ppt_w/2"/>
                                          </p:val>
                                        </p:tav>
                                        <p:tav tm="100000">
                                          <p:val>
                                            <p:strVal val="#ppt_x"/>
                                          </p:val>
                                        </p:tav>
                                      </p:tavLst>
                                    </p:anim>
                                    <p:anim calcmode="lin" valueType="num">
                                      <p:cBhvr>
                                        <p:cTn id="8" dur="200" fill="hold"/>
                                        <p:tgtEl>
                                          <p:spTgt spid="6148">
                                            <p:txEl>
                                              <p:charRg st="0" end="14"/>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200" fill="hold"/>
                                        <p:tgtEl>
                                          <p:spTgt spid="6149"/>
                                        </p:tgtEl>
                                        <p:attrNameLst>
                                          <p:attrName>ppt_x</p:attrName>
                                        </p:attrNameLst>
                                      </p:cBhvr>
                                      <p:tavLst>
                                        <p:tav tm="0">
                                          <p:val>
                                            <p:strVal val="0-#ppt_w/2"/>
                                          </p:val>
                                        </p:tav>
                                        <p:tav tm="100000">
                                          <p:val>
                                            <p:strVal val="#ppt_x"/>
                                          </p:val>
                                        </p:tav>
                                      </p:tavLst>
                                    </p:anim>
                                    <p:anim calcmode="lin" valueType="num">
                                      <p:cBhvr>
                                        <p:cTn id="12" dur="200" fill="hold"/>
                                        <p:tgtEl>
                                          <p:spTgt spid="6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build="p"/>
      <p:bldP spid="614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98425" y="-25400"/>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5994400" cy="634365"/>
          </a:xfrm>
        </p:spPr>
        <p:txBody>
          <a:bodyPr vert="horz">
            <a:normAutofit fontScale="80000"/>
          </a:bodyPr>
          <a:p>
            <a:pPr indent="-341630" algn="l" defTabSz="914400">
              <a:buSzPct val="25000"/>
            </a:pPr>
            <a:r>
              <a:rPr lang="en-US" altLang="zh-CN" sz="3200">
                <a:latin typeface="微软雅黑" panose="020B0503020204020204" pitchFamily="2" charset="-122"/>
                <a:ea typeface="微软雅黑" panose="020B0503020204020204" pitchFamily="2" charset="-122"/>
                <a:sym typeface="Calibri" panose="020F0502020204030204" charset="0"/>
              </a:rPr>
              <a:t>PCB</a:t>
            </a:r>
            <a:r>
              <a:rPr lang="zh-CN" altLang="en-US" sz="3200">
                <a:latin typeface="微软雅黑" panose="020B0503020204020204" pitchFamily="2" charset="-122"/>
                <a:ea typeface="微软雅黑" panose="020B0503020204020204" pitchFamily="2" charset="-122"/>
                <a:sym typeface="Calibri" panose="020F0502020204030204" charset="0"/>
              </a:rPr>
              <a:t>半成品</a:t>
            </a:r>
            <a:r>
              <a:rPr lang="en-US" altLang="zh-CN" sz="3200">
                <a:latin typeface="微软雅黑" panose="020B0503020204020204" pitchFamily="2" charset="-122"/>
                <a:ea typeface="微软雅黑" panose="020B0503020204020204" pitchFamily="2" charset="-122"/>
                <a:sym typeface="Calibri" panose="020F0502020204030204" charset="0"/>
              </a:rPr>
              <a:t>(</a:t>
            </a:r>
            <a:r>
              <a:rPr lang="zh-CN" altLang="en-US" sz="3200">
                <a:latin typeface="微软雅黑" panose="020B0503020204020204" pitchFamily="2" charset="-122"/>
                <a:ea typeface="微软雅黑" panose="020B0503020204020204" pitchFamily="2" charset="-122"/>
                <a:sym typeface="Calibri" panose="020F0502020204030204" charset="0"/>
              </a:rPr>
              <a:t>灯珠</a:t>
            </a:r>
            <a:r>
              <a:rPr lang="en-US" altLang="zh-CN" sz="3200">
                <a:latin typeface="微软雅黑" panose="020B0503020204020204" pitchFamily="2" charset="-122"/>
                <a:ea typeface="微软雅黑" panose="020B0503020204020204" pitchFamily="2" charset="-122"/>
                <a:sym typeface="Calibri" panose="020F0502020204030204" charset="0"/>
              </a:rPr>
              <a:t>+PCB</a:t>
            </a:r>
            <a:r>
              <a:rPr lang="zh-CN" altLang="en-US" sz="3200">
                <a:latin typeface="微软雅黑" panose="020B0503020204020204" pitchFamily="2" charset="-122"/>
                <a:ea typeface="微软雅黑" panose="020B0503020204020204" pitchFamily="2" charset="-122"/>
                <a:sym typeface="Calibri" panose="020F0502020204030204" charset="0"/>
              </a:rPr>
              <a:t>），导热垫</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3" name="图片 2"/>
          <p:cNvPicPr>
            <a:picLocks noChangeAspect="1"/>
          </p:cNvPicPr>
          <p:nvPr/>
        </p:nvPicPr>
        <p:blipFill>
          <a:blip r:embed="rId1"/>
          <a:stretch>
            <a:fillRect/>
          </a:stretch>
        </p:blipFill>
        <p:spPr>
          <a:xfrm>
            <a:off x="3326765" y="2510790"/>
            <a:ext cx="2454910" cy="2598420"/>
          </a:xfrm>
          <a:prstGeom prst="rect">
            <a:avLst/>
          </a:prstGeom>
        </p:spPr>
      </p:pic>
      <p:pic>
        <p:nvPicPr>
          <p:cNvPr id="2" name="图片 1"/>
          <p:cNvPicPr>
            <a:picLocks noChangeAspect="1"/>
          </p:cNvPicPr>
          <p:nvPr/>
        </p:nvPicPr>
        <p:blipFill>
          <a:blip r:embed="rId2"/>
          <a:stretch>
            <a:fillRect/>
          </a:stretch>
        </p:blipFill>
        <p:spPr>
          <a:xfrm>
            <a:off x="5872480" y="1544955"/>
            <a:ext cx="2583815" cy="2542540"/>
          </a:xfrm>
          <a:prstGeom prst="rect">
            <a:avLst/>
          </a:prstGeom>
        </p:spPr>
      </p:pic>
      <p:pic>
        <p:nvPicPr>
          <p:cNvPr id="7" name="图片 6"/>
          <p:cNvPicPr>
            <a:picLocks noChangeAspect="1"/>
          </p:cNvPicPr>
          <p:nvPr/>
        </p:nvPicPr>
        <p:blipFill>
          <a:blip r:embed="rId3"/>
          <a:stretch>
            <a:fillRect/>
          </a:stretch>
        </p:blipFill>
        <p:spPr>
          <a:xfrm>
            <a:off x="5872480" y="4307840"/>
            <a:ext cx="2609215" cy="2524125"/>
          </a:xfrm>
          <a:prstGeom prst="rect">
            <a:avLst/>
          </a:prstGeom>
        </p:spPr>
      </p:pic>
      <p:pic>
        <p:nvPicPr>
          <p:cNvPr id="8" name="图片 7"/>
          <p:cNvPicPr>
            <a:picLocks noChangeAspect="1"/>
          </p:cNvPicPr>
          <p:nvPr/>
        </p:nvPicPr>
        <p:blipFill>
          <a:blip r:embed="rId4"/>
          <a:stretch>
            <a:fillRect/>
          </a:stretch>
        </p:blipFill>
        <p:spPr>
          <a:xfrm>
            <a:off x="600710" y="1403350"/>
            <a:ext cx="1988820" cy="2531110"/>
          </a:xfrm>
          <a:prstGeom prst="rect">
            <a:avLst/>
          </a:prstGeom>
        </p:spPr>
      </p:pic>
      <p:pic>
        <p:nvPicPr>
          <p:cNvPr id="9" name="图片 8"/>
          <p:cNvPicPr>
            <a:picLocks noChangeAspect="1"/>
          </p:cNvPicPr>
          <p:nvPr/>
        </p:nvPicPr>
        <p:blipFill>
          <a:blip r:embed="rId5"/>
          <a:stretch>
            <a:fillRect/>
          </a:stretch>
        </p:blipFill>
        <p:spPr>
          <a:xfrm>
            <a:off x="457200" y="3934460"/>
            <a:ext cx="2339340" cy="2897505"/>
          </a:xfrm>
          <a:prstGeom prst="rect">
            <a:avLst/>
          </a:prstGeom>
        </p:spPr>
      </p:pic>
      <p:sp>
        <p:nvSpPr>
          <p:cNvPr id="4" name="文本框 3"/>
          <p:cNvSpPr txBox="1"/>
          <p:nvPr/>
        </p:nvSpPr>
        <p:spPr>
          <a:xfrm>
            <a:off x="995045" y="3460115"/>
            <a:ext cx="1249680" cy="460375"/>
          </a:xfrm>
          <a:prstGeom prst="rect">
            <a:avLst/>
          </a:prstGeom>
          <a:noFill/>
        </p:spPr>
        <p:txBody>
          <a:bodyPr wrap="none" rtlCol="0" anchor="t">
            <a:spAutoFit/>
          </a:bodyPr>
          <a:p>
            <a:r>
              <a:rPr lang="en-US" altLang="zh-CN" sz="2400">
                <a:solidFill>
                  <a:srgbClr val="FF0000"/>
                </a:solidFill>
                <a:sym typeface="+mn-ea"/>
              </a:rPr>
              <a:t>6W</a:t>
            </a:r>
            <a:r>
              <a:rPr lang="zh-CN" altLang="en-US" sz="2400">
                <a:solidFill>
                  <a:srgbClr val="FF0000"/>
                </a:solidFill>
                <a:sym typeface="+mn-ea"/>
              </a:rPr>
              <a:t>边板</a:t>
            </a:r>
            <a:endParaRPr lang="zh-CN" altLang="en-US" sz="2400">
              <a:solidFill>
                <a:srgbClr val="FF0000"/>
              </a:solidFill>
              <a:sym typeface="+mn-ea"/>
            </a:endParaRPr>
          </a:p>
        </p:txBody>
      </p:sp>
      <p:sp>
        <p:nvSpPr>
          <p:cNvPr id="5" name="文本框 4"/>
          <p:cNvSpPr txBox="1"/>
          <p:nvPr/>
        </p:nvSpPr>
        <p:spPr>
          <a:xfrm>
            <a:off x="995045" y="6402070"/>
            <a:ext cx="1249680" cy="460375"/>
          </a:xfrm>
          <a:prstGeom prst="rect">
            <a:avLst/>
          </a:prstGeom>
          <a:noFill/>
        </p:spPr>
        <p:txBody>
          <a:bodyPr wrap="none" rtlCol="0" anchor="t">
            <a:spAutoFit/>
          </a:bodyPr>
          <a:p>
            <a:r>
              <a:rPr lang="en-US" altLang="zh-CN" sz="2400">
                <a:solidFill>
                  <a:srgbClr val="FF0000"/>
                </a:solidFill>
                <a:sym typeface="+mn-ea"/>
              </a:rPr>
              <a:t>9W</a:t>
            </a:r>
            <a:r>
              <a:rPr lang="zh-CN" altLang="en-US" sz="2400">
                <a:solidFill>
                  <a:srgbClr val="FF0000"/>
                </a:solidFill>
                <a:sym typeface="+mn-ea"/>
              </a:rPr>
              <a:t>边板</a:t>
            </a:r>
            <a:endParaRPr lang="zh-CN" altLang="en-US" sz="2400">
              <a:solidFill>
                <a:srgbClr val="FF0000"/>
              </a:solidFill>
              <a:sym typeface="+mn-ea"/>
            </a:endParaRPr>
          </a:p>
        </p:txBody>
      </p:sp>
      <p:sp>
        <p:nvSpPr>
          <p:cNvPr id="6" name="文本框 5"/>
          <p:cNvSpPr txBox="1"/>
          <p:nvPr/>
        </p:nvSpPr>
        <p:spPr>
          <a:xfrm>
            <a:off x="6591935" y="3603625"/>
            <a:ext cx="1249680" cy="460375"/>
          </a:xfrm>
          <a:prstGeom prst="rect">
            <a:avLst/>
          </a:prstGeom>
          <a:noFill/>
        </p:spPr>
        <p:txBody>
          <a:bodyPr wrap="none" rtlCol="0" anchor="t">
            <a:spAutoFit/>
          </a:bodyPr>
          <a:p>
            <a:r>
              <a:rPr lang="en-US" altLang="zh-CN" sz="2400">
                <a:solidFill>
                  <a:srgbClr val="FF0000"/>
                </a:solidFill>
                <a:sym typeface="+mn-ea"/>
              </a:rPr>
              <a:t>6W</a:t>
            </a:r>
            <a:r>
              <a:rPr lang="zh-CN" altLang="en-US" sz="2400">
                <a:solidFill>
                  <a:srgbClr val="FF0000"/>
                </a:solidFill>
                <a:sym typeface="+mn-ea"/>
              </a:rPr>
              <a:t>顶盖</a:t>
            </a:r>
            <a:endParaRPr lang="zh-CN" altLang="en-US" sz="2400">
              <a:solidFill>
                <a:srgbClr val="FF0000"/>
              </a:solidFill>
              <a:sym typeface="+mn-ea"/>
            </a:endParaRPr>
          </a:p>
        </p:txBody>
      </p:sp>
      <p:sp>
        <p:nvSpPr>
          <p:cNvPr id="10" name="文本框 9"/>
          <p:cNvSpPr txBox="1"/>
          <p:nvPr/>
        </p:nvSpPr>
        <p:spPr>
          <a:xfrm>
            <a:off x="6735445" y="6330315"/>
            <a:ext cx="1249680" cy="460375"/>
          </a:xfrm>
          <a:prstGeom prst="rect">
            <a:avLst/>
          </a:prstGeom>
          <a:noFill/>
        </p:spPr>
        <p:txBody>
          <a:bodyPr wrap="none" rtlCol="0" anchor="t">
            <a:spAutoFit/>
          </a:bodyPr>
          <a:p>
            <a:r>
              <a:rPr lang="en-US" sz="2400">
                <a:solidFill>
                  <a:srgbClr val="FF0000"/>
                </a:solidFill>
                <a:sym typeface="+mn-ea"/>
              </a:rPr>
              <a:t>9W</a:t>
            </a:r>
            <a:r>
              <a:rPr lang="zh-CN" altLang="en-US" sz="2400">
                <a:solidFill>
                  <a:srgbClr val="FF0000"/>
                </a:solidFill>
                <a:sym typeface="+mn-ea"/>
              </a:rPr>
              <a:t>顶盖</a:t>
            </a:r>
            <a:endParaRPr lang="zh-CN" altLang="en-US" sz="2400">
              <a:solidFill>
                <a:srgbClr val="FF0000"/>
              </a:solidFill>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46355"/>
            <a:ext cx="8218488" cy="790575"/>
          </a:xfrm>
        </p:spPr>
        <p:txBody>
          <a:bodyPr vert="horz" anchor="ctr">
            <a:noAutofit/>
          </a:bodyPr>
          <a:p>
            <a:pPr algn="l">
              <a:buSzPct val="25000"/>
            </a:pPr>
            <a:r>
              <a:rPr lang="zh-CN" altLang="en-US" sz="48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8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32385" y="847725"/>
            <a:ext cx="8218805" cy="713740"/>
          </a:xfrm>
        </p:spPr>
        <p:txBody>
          <a:bodyPr vert="horz">
            <a:normAutofit/>
          </a:bodyPr>
          <a:p>
            <a:pPr indent="-341630" algn="l" defTabSz="914400">
              <a:buSzPct val="25000"/>
            </a:pPr>
            <a:r>
              <a:rPr lang="zh-CN" altLang="en-US" sz="3200" kern="1200">
                <a:latin typeface="微软雅黑" panose="020B0503020204020204" pitchFamily="2" charset="-122"/>
                <a:ea typeface="微软雅黑" panose="020B0503020204020204" pitchFamily="2" charset="-122"/>
                <a:sym typeface="Calibri" panose="020F0502020204030204" charset="0"/>
              </a:rPr>
              <a:t>底板</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r>
              <a:rPr lang="zh-CN" altLang="en-US" sz="3200" kern="1200">
                <a:latin typeface="微软雅黑" panose="020B0503020204020204" pitchFamily="2" charset="-122"/>
                <a:ea typeface="微软雅黑" panose="020B0503020204020204" pitchFamily="2" charset="-122"/>
                <a:sym typeface="Calibri" panose="020F0502020204030204" charset="0"/>
              </a:rPr>
              <a:t>，电源</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r>
              <a:rPr lang="zh-CN" altLang="en-US" sz="3200" kern="1200">
                <a:latin typeface="微软雅黑" panose="020B0503020204020204" pitchFamily="2" charset="-122"/>
                <a:ea typeface="微软雅黑" panose="020B0503020204020204" pitchFamily="2" charset="-122"/>
                <a:sym typeface="Calibri" panose="020F0502020204030204" charset="0"/>
              </a:rPr>
              <a:t>，青稞纸</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8" name="图片 7"/>
          <p:cNvPicPr>
            <a:picLocks noChangeAspect="1"/>
          </p:cNvPicPr>
          <p:nvPr/>
        </p:nvPicPr>
        <p:blipFill>
          <a:blip r:embed="rId1"/>
          <a:stretch>
            <a:fillRect/>
          </a:stretch>
        </p:blipFill>
        <p:spPr>
          <a:xfrm>
            <a:off x="6125845" y="4217670"/>
            <a:ext cx="3009265" cy="2652395"/>
          </a:xfrm>
          <a:prstGeom prst="rect">
            <a:avLst/>
          </a:prstGeom>
        </p:spPr>
      </p:pic>
      <p:pic>
        <p:nvPicPr>
          <p:cNvPr id="9" name="图片 8"/>
          <p:cNvPicPr>
            <a:picLocks noChangeAspect="1"/>
          </p:cNvPicPr>
          <p:nvPr/>
        </p:nvPicPr>
        <p:blipFill>
          <a:blip r:embed="rId2"/>
          <a:stretch>
            <a:fillRect/>
          </a:stretch>
        </p:blipFill>
        <p:spPr>
          <a:xfrm>
            <a:off x="6125845" y="1695450"/>
            <a:ext cx="3009900" cy="2522220"/>
          </a:xfrm>
          <a:prstGeom prst="rect">
            <a:avLst/>
          </a:prstGeom>
        </p:spPr>
      </p:pic>
      <p:pic>
        <p:nvPicPr>
          <p:cNvPr id="10" name="图片 9"/>
          <p:cNvPicPr>
            <a:picLocks noChangeAspect="1"/>
          </p:cNvPicPr>
          <p:nvPr/>
        </p:nvPicPr>
        <p:blipFill>
          <a:blip r:embed="rId3"/>
          <a:stretch>
            <a:fillRect/>
          </a:stretch>
        </p:blipFill>
        <p:spPr>
          <a:xfrm>
            <a:off x="462915" y="1776730"/>
            <a:ext cx="2261870" cy="2369185"/>
          </a:xfrm>
          <a:prstGeom prst="rect">
            <a:avLst/>
          </a:prstGeom>
        </p:spPr>
      </p:pic>
      <p:pic>
        <p:nvPicPr>
          <p:cNvPr id="11" name="图片 10"/>
          <p:cNvPicPr>
            <a:picLocks noChangeAspect="1"/>
          </p:cNvPicPr>
          <p:nvPr/>
        </p:nvPicPr>
        <p:blipFill>
          <a:blip r:embed="rId4"/>
          <a:stretch>
            <a:fillRect/>
          </a:stretch>
        </p:blipFill>
        <p:spPr>
          <a:xfrm>
            <a:off x="82550" y="4174490"/>
            <a:ext cx="2667635" cy="2633980"/>
          </a:xfrm>
          <a:prstGeom prst="rect">
            <a:avLst/>
          </a:prstGeom>
        </p:spPr>
      </p:pic>
      <p:sp>
        <p:nvSpPr>
          <p:cNvPr id="2" name="文本框 1"/>
          <p:cNvSpPr txBox="1"/>
          <p:nvPr/>
        </p:nvSpPr>
        <p:spPr>
          <a:xfrm>
            <a:off x="974725" y="2802890"/>
            <a:ext cx="1249680" cy="460375"/>
          </a:xfrm>
          <a:prstGeom prst="rect">
            <a:avLst/>
          </a:prstGeom>
          <a:noFill/>
        </p:spPr>
        <p:txBody>
          <a:bodyPr wrap="none" rtlCol="0" anchor="t">
            <a:spAutoFit/>
          </a:bodyPr>
          <a:p>
            <a:r>
              <a:rPr lang="en-US" altLang="zh-CN" sz="2400">
                <a:solidFill>
                  <a:srgbClr val="FF0000"/>
                </a:solidFill>
              </a:rPr>
              <a:t>6W</a:t>
            </a:r>
            <a:r>
              <a:rPr lang="zh-CN" altLang="en-US" sz="2400">
                <a:solidFill>
                  <a:srgbClr val="FF0000"/>
                </a:solidFill>
              </a:rPr>
              <a:t>底板</a:t>
            </a:r>
            <a:endParaRPr lang="zh-CN" altLang="en-US" sz="2400">
              <a:solidFill>
                <a:srgbClr val="FF0000"/>
              </a:solidFill>
            </a:endParaRPr>
          </a:p>
        </p:txBody>
      </p:sp>
      <p:sp>
        <p:nvSpPr>
          <p:cNvPr id="3" name="文本框 2"/>
          <p:cNvSpPr txBox="1"/>
          <p:nvPr/>
        </p:nvSpPr>
        <p:spPr>
          <a:xfrm>
            <a:off x="779780" y="5325745"/>
            <a:ext cx="1249680" cy="460375"/>
          </a:xfrm>
          <a:prstGeom prst="rect">
            <a:avLst/>
          </a:prstGeom>
          <a:noFill/>
        </p:spPr>
        <p:txBody>
          <a:bodyPr wrap="none" rtlCol="0" anchor="t">
            <a:spAutoFit/>
          </a:bodyPr>
          <a:p>
            <a:r>
              <a:rPr lang="en-US" altLang="zh-CN" sz="2400">
                <a:solidFill>
                  <a:srgbClr val="FF0000"/>
                </a:solidFill>
                <a:sym typeface="+mn-ea"/>
              </a:rPr>
              <a:t>9W</a:t>
            </a:r>
            <a:r>
              <a:rPr lang="zh-CN" altLang="en-US" sz="2400">
                <a:solidFill>
                  <a:srgbClr val="FF0000"/>
                </a:solidFill>
                <a:sym typeface="+mn-ea"/>
              </a:rPr>
              <a:t>底板</a:t>
            </a:r>
            <a:endParaRPr lang="zh-CN" altLang="en-US" sz="2400">
              <a:solidFill>
                <a:srgbClr val="FF0000"/>
              </a:solidFill>
              <a:sym typeface="+mn-ea"/>
            </a:endParaRPr>
          </a:p>
        </p:txBody>
      </p:sp>
      <p:sp>
        <p:nvSpPr>
          <p:cNvPr id="4" name="文本框 3"/>
          <p:cNvSpPr txBox="1"/>
          <p:nvPr/>
        </p:nvSpPr>
        <p:spPr>
          <a:xfrm>
            <a:off x="7094220" y="3675380"/>
            <a:ext cx="1249680" cy="460375"/>
          </a:xfrm>
          <a:prstGeom prst="rect">
            <a:avLst/>
          </a:prstGeom>
          <a:noFill/>
        </p:spPr>
        <p:txBody>
          <a:bodyPr wrap="none" rtlCol="0" anchor="t">
            <a:spAutoFit/>
          </a:bodyPr>
          <a:p>
            <a:r>
              <a:rPr lang="en-US" altLang="zh-CN" sz="2400">
                <a:solidFill>
                  <a:srgbClr val="FF0000"/>
                </a:solidFill>
                <a:sym typeface="+mn-ea"/>
              </a:rPr>
              <a:t>6W</a:t>
            </a:r>
            <a:r>
              <a:rPr lang="zh-CN" altLang="en-US" sz="2400">
                <a:solidFill>
                  <a:srgbClr val="FF0000"/>
                </a:solidFill>
                <a:sym typeface="+mn-ea"/>
              </a:rPr>
              <a:t>电源</a:t>
            </a:r>
            <a:endParaRPr lang="zh-CN" altLang="en-US" sz="2400">
              <a:solidFill>
                <a:srgbClr val="FF0000"/>
              </a:solidFill>
              <a:sym typeface="+mn-ea"/>
            </a:endParaRPr>
          </a:p>
        </p:txBody>
      </p:sp>
      <p:sp>
        <p:nvSpPr>
          <p:cNvPr id="5" name="文本框 4"/>
          <p:cNvSpPr txBox="1"/>
          <p:nvPr/>
        </p:nvSpPr>
        <p:spPr>
          <a:xfrm>
            <a:off x="7309485" y="6330315"/>
            <a:ext cx="1249680" cy="460375"/>
          </a:xfrm>
          <a:prstGeom prst="rect">
            <a:avLst/>
          </a:prstGeom>
          <a:noFill/>
        </p:spPr>
        <p:txBody>
          <a:bodyPr wrap="none" rtlCol="0" anchor="t">
            <a:spAutoFit/>
          </a:bodyPr>
          <a:p>
            <a:r>
              <a:rPr lang="en-US" sz="2400">
                <a:solidFill>
                  <a:srgbClr val="FF0000"/>
                </a:solidFill>
                <a:sym typeface="+mn-ea"/>
              </a:rPr>
              <a:t>9W</a:t>
            </a:r>
            <a:r>
              <a:rPr lang="zh-CN" altLang="en-US" sz="2400">
                <a:solidFill>
                  <a:srgbClr val="FF0000"/>
                </a:solidFill>
                <a:sym typeface="+mn-ea"/>
              </a:rPr>
              <a:t>电源</a:t>
            </a:r>
            <a:endParaRPr lang="zh-CN" altLang="en-US" sz="2400">
              <a:solidFill>
                <a:srgbClr val="FF0000"/>
              </a:solidFill>
              <a:sym typeface="+mn-ea"/>
            </a:endParaRPr>
          </a:p>
        </p:txBody>
      </p:sp>
      <p:pic>
        <p:nvPicPr>
          <p:cNvPr id="6" name="图片 5"/>
          <p:cNvPicPr>
            <a:picLocks noChangeAspect="1"/>
          </p:cNvPicPr>
          <p:nvPr/>
        </p:nvPicPr>
        <p:blipFill>
          <a:blip r:embed="rId5"/>
          <a:stretch>
            <a:fillRect/>
          </a:stretch>
        </p:blipFill>
        <p:spPr>
          <a:xfrm>
            <a:off x="2838450" y="2500630"/>
            <a:ext cx="2912745" cy="2809240"/>
          </a:xfrm>
          <a:prstGeom prst="rect">
            <a:avLst/>
          </a:prstGeom>
        </p:spPr>
      </p:pic>
      <p:sp>
        <p:nvSpPr>
          <p:cNvPr id="12" name="文本框 11"/>
          <p:cNvSpPr txBox="1"/>
          <p:nvPr/>
        </p:nvSpPr>
        <p:spPr>
          <a:xfrm>
            <a:off x="3793490" y="5397500"/>
            <a:ext cx="1097280" cy="460375"/>
          </a:xfrm>
          <a:prstGeom prst="rect">
            <a:avLst/>
          </a:prstGeom>
          <a:noFill/>
        </p:spPr>
        <p:txBody>
          <a:bodyPr wrap="none" rtlCol="0" anchor="t">
            <a:spAutoFit/>
          </a:bodyPr>
          <a:p>
            <a:r>
              <a:rPr lang="zh-CN" altLang="en-US" sz="2400">
                <a:solidFill>
                  <a:srgbClr val="FF0000"/>
                </a:solidFill>
              </a:rPr>
              <a:t>青稞纸</a:t>
            </a:r>
            <a:endParaRPr lang="zh-CN" altLang="en-US" sz="24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25400"/>
            <a:ext cx="8218488" cy="790575"/>
          </a:xfrm>
        </p:spPr>
        <p:txBody>
          <a:bodyPr vert="horz" anchor="ctr">
            <a:normAutofit fontScale="90000"/>
          </a:bodyPr>
          <a:p>
            <a:pPr algn="l">
              <a:buSzPct val="25000"/>
            </a:pPr>
            <a:r>
              <a:rPr lang="zh-CN" altLang="en-US" sz="44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8425" y="768985"/>
            <a:ext cx="6316980" cy="600075"/>
          </a:xfrm>
        </p:spPr>
        <p:txBody>
          <a:bodyPr vert="horz">
            <a:noAutofit/>
          </a:bodyPr>
          <a:p>
            <a:pPr indent="-341630" algn="l" defTabSz="914400">
              <a:buSzPct val="25000"/>
            </a:pPr>
            <a:r>
              <a:rPr lang="zh-CN" altLang="en-US" sz="2400" kern="1200">
                <a:latin typeface="微软雅黑" panose="020B0503020204020204" pitchFamily="2" charset="-122"/>
                <a:ea typeface="微软雅黑" panose="020B0503020204020204" pitchFamily="2" charset="-122"/>
                <a:sym typeface="Calibri" panose="020F0502020204030204" charset="0"/>
              </a:rPr>
              <a:t>灯头</a:t>
            </a:r>
            <a:r>
              <a:rPr lang="en-US" altLang="zh-CN" sz="2400" kern="1200">
                <a:latin typeface="微软雅黑" panose="020B0503020204020204" pitchFamily="2" charset="-122"/>
                <a:ea typeface="微软雅黑" panose="020B0503020204020204" pitchFamily="2" charset="-122"/>
                <a:sym typeface="Calibri" panose="020F0502020204030204" charset="0"/>
              </a:rPr>
              <a:t>1PCS(</a:t>
            </a:r>
            <a:r>
              <a:rPr lang="zh-CN" altLang="en-US" sz="2400" kern="1200">
                <a:latin typeface="微软雅黑" panose="020B0503020204020204" pitchFamily="2" charset="-122"/>
                <a:ea typeface="微软雅黑" panose="020B0503020204020204" pitchFamily="2" charset="-122"/>
                <a:sym typeface="Calibri" panose="020F0502020204030204" charset="0"/>
              </a:rPr>
              <a:t>注：</a:t>
            </a:r>
            <a:r>
              <a:rPr lang="zh-CN" altLang="zh-CN" sz="2400" kern="1200">
                <a:latin typeface="微软雅黑" panose="020B0503020204020204" pitchFamily="2" charset="-122"/>
                <a:ea typeface="微软雅黑" panose="020B0503020204020204" pitchFamily="2" charset="-122"/>
                <a:sym typeface="Calibri" panose="020F0502020204030204" charset="0"/>
              </a:rPr>
              <a:t>不同的灯头用的底板也不一样）</a:t>
            </a:r>
            <a:endParaRPr lang="zh-CN" altLang="en-US" sz="24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zh-CN" altLang="en-US" sz="2400" kern="1200" dirty="0">
              <a:latin typeface="微软雅黑" panose="020B0503020204020204" pitchFamily="2" charset="-122"/>
              <a:ea typeface="微软雅黑" panose="020B0503020204020204" pitchFamily="2" charset="-122"/>
              <a:sym typeface="Calibri" panose="020F0502020204030204" charset="0"/>
            </a:endParaRPr>
          </a:p>
        </p:txBody>
      </p:sp>
      <p:pic>
        <p:nvPicPr>
          <p:cNvPr id="6" name="图片 5"/>
          <p:cNvPicPr>
            <a:picLocks noChangeAspect="1"/>
          </p:cNvPicPr>
          <p:nvPr/>
        </p:nvPicPr>
        <p:blipFill>
          <a:blip r:embed="rId1"/>
          <a:stretch>
            <a:fillRect/>
          </a:stretch>
        </p:blipFill>
        <p:spPr>
          <a:xfrm>
            <a:off x="26670" y="2820035"/>
            <a:ext cx="1615440" cy="1512570"/>
          </a:xfrm>
          <a:prstGeom prst="rect">
            <a:avLst/>
          </a:prstGeom>
        </p:spPr>
      </p:pic>
      <p:pic>
        <p:nvPicPr>
          <p:cNvPr id="7" name="图片 6"/>
          <p:cNvPicPr>
            <a:picLocks noChangeAspect="1"/>
          </p:cNvPicPr>
          <p:nvPr/>
        </p:nvPicPr>
        <p:blipFill>
          <a:blip r:embed="rId1"/>
          <a:stretch>
            <a:fillRect/>
          </a:stretch>
        </p:blipFill>
        <p:spPr>
          <a:xfrm>
            <a:off x="26670" y="1272540"/>
            <a:ext cx="1614805" cy="1547495"/>
          </a:xfrm>
          <a:prstGeom prst="rect">
            <a:avLst/>
          </a:prstGeom>
        </p:spPr>
      </p:pic>
      <p:sp>
        <p:nvSpPr>
          <p:cNvPr id="8" name="文本框 7"/>
          <p:cNvSpPr txBox="1"/>
          <p:nvPr/>
        </p:nvSpPr>
        <p:spPr>
          <a:xfrm>
            <a:off x="-4445" y="1307465"/>
            <a:ext cx="707390" cy="460375"/>
          </a:xfrm>
          <a:prstGeom prst="rect">
            <a:avLst/>
          </a:prstGeom>
          <a:noFill/>
        </p:spPr>
        <p:txBody>
          <a:bodyPr wrap="none" rtlCol="0" anchor="t">
            <a:spAutoFit/>
          </a:bodyPr>
          <a:p>
            <a:r>
              <a:rPr lang="en-US" altLang="zh-CN" sz="2400">
                <a:latin typeface="微软雅黑" panose="020B0503020204020204" pitchFamily="2" charset="-122"/>
                <a:ea typeface="微软雅黑" panose="020B0503020204020204" pitchFamily="2" charset="-122"/>
                <a:sym typeface="Calibri" panose="020F0502020204030204" charset="0"/>
              </a:rPr>
              <a:t>E27</a:t>
            </a:r>
            <a:endParaRPr lang="en-US" altLang="zh-CN" sz="2400">
              <a:latin typeface="微软雅黑" panose="020B0503020204020204" pitchFamily="2" charset="-122"/>
              <a:ea typeface="微软雅黑" panose="020B0503020204020204" pitchFamily="2" charset="-122"/>
              <a:sym typeface="Calibri" panose="020F0502020204030204" charset="0"/>
            </a:endParaRPr>
          </a:p>
        </p:txBody>
      </p:sp>
      <p:sp>
        <p:nvSpPr>
          <p:cNvPr id="9" name="文本框 8"/>
          <p:cNvSpPr txBox="1"/>
          <p:nvPr/>
        </p:nvSpPr>
        <p:spPr>
          <a:xfrm>
            <a:off x="-21590" y="2886075"/>
            <a:ext cx="707390" cy="460375"/>
          </a:xfrm>
          <a:prstGeom prst="rect">
            <a:avLst/>
          </a:prstGeom>
          <a:noFill/>
        </p:spPr>
        <p:txBody>
          <a:bodyPr wrap="none" rtlCol="0" anchor="t">
            <a:spAutoFit/>
          </a:bodyPr>
          <a:p>
            <a:r>
              <a:rPr lang="en-US" altLang="zh-CN" sz="2400">
                <a:latin typeface="微软雅黑" panose="020B0503020204020204" pitchFamily="2" charset="-122"/>
                <a:ea typeface="微软雅黑" panose="020B0503020204020204" pitchFamily="2" charset="-122"/>
                <a:sym typeface="Calibri" panose="020F0502020204030204" charset="0"/>
              </a:rPr>
              <a:t>E26</a:t>
            </a:r>
            <a:endParaRPr lang="en-US" altLang="zh-CN" sz="2400">
              <a:latin typeface="微软雅黑" panose="020B0503020204020204" pitchFamily="2" charset="-122"/>
              <a:ea typeface="微软雅黑" panose="020B0503020204020204" pitchFamily="2" charset="-122"/>
              <a:sym typeface="Calibri" panose="020F0502020204030204" charset="0"/>
            </a:endParaRPr>
          </a:p>
        </p:txBody>
      </p:sp>
      <p:pic>
        <p:nvPicPr>
          <p:cNvPr id="10" name="图片 9"/>
          <p:cNvPicPr>
            <a:picLocks noChangeAspect="1"/>
          </p:cNvPicPr>
          <p:nvPr/>
        </p:nvPicPr>
        <p:blipFill>
          <a:blip r:embed="rId2"/>
          <a:stretch>
            <a:fillRect/>
          </a:stretch>
        </p:blipFill>
        <p:spPr>
          <a:xfrm>
            <a:off x="-4445" y="4533900"/>
            <a:ext cx="1646555" cy="1847850"/>
          </a:xfrm>
          <a:prstGeom prst="rect">
            <a:avLst/>
          </a:prstGeom>
        </p:spPr>
      </p:pic>
      <p:sp>
        <p:nvSpPr>
          <p:cNvPr id="2" name="文本框 1"/>
          <p:cNvSpPr txBox="1"/>
          <p:nvPr/>
        </p:nvSpPr>
        <p:spPr>
          <a:xfrm>
            <a:off x="334645" y="6381750"/>
            <a:ext cx="1000125" cy="460375"/>
          </a:xfrm>
          <a:prstGeom prst="rect">
            <a:avLst/>
          </a:prstGeom>
          <a:noFill/>
        </p:spPr>
        <p:txBody>
          <a:bodyPr wrap="square" rtlCol="0" anchor="t">
            <a:spAutoFit/>
          </a:bodyPr>
          <a:p>
            <a:r>
              <a:rPr lang="en-US" altLang="zh-CN" sz="2400">
                <a:solidFill>
                  <a:srgbClr val="FF0000"/>
                </a:solidFill>
              </a:rPr>
              <a:t>GU24</a:t>
            </a:r>
            <a:endParaRPr lang="en-US" altLang="zh-CN" sz="2400">
              <a:solidFill>
                <a:srgbClr val="FF0000"/>
              </a:solidFill>
            </a:endParaRPr>
          </a:p>
        </p:txBody>
      </p:sp>
      <p:pic>
        <p:nvPicPr>
          <p:cNvPr id="3" name="图片 2"/>
          <p:cNvPicPr>
            <a:picLocks noChangeAspect="1"/>
          </p:cNvPicPr>
          <p:nvPr/>
        </p:nvPicPr>
        <p:blipFill>
          <a:blip r:embed="rId3"/>
          <a:stretch>
            <a:fillRect/>
          </a:stretch>
        </p:blipFill>
        <p:spPr>
          <a:xfrm>
            <a:off x="5327015" y="5203825"/>
            <a:ext cx="3830320" cy="1611630"/>
          </a:xfrm>
          <a:prstGeom prst="rect">
            <a:avLst/>
          </a:prstGeom>
        </p:spPr>
      </p:pic>
      <p:pic>
        <p:nvPicPr>
          <p:cNvPr id="4" name="图片 3"/>
          <p:cNvPicPr>
            <a:picLocks noChangeAspect="1"/>
          </p:cNvPicPr>
          <p:nvPr/>
        </p:nvPicPr>
        <p:blipFill>
          <a:blip r:embed="rId4"/>
          <a:stretch>
            <a:fillRect/>
          </a:stretch>
        </p:blipFill>
        <p:spPr>
          <a:xfrm>
            <a:off x="6712585" y="1272540"/>
            <a:ext cx="2444750" cy="2402205"/>
          </a:xfrm>
          <a:prstGeom prst="rect">
            <a:avLst/>
          </a:prstGeom>
        </p:spPr>
      </p:pic>
      <p:pic>
        <p:nvPicPr>
          <p:cNvPr id="5" name="图片 4"/>
          <p:cNvPicPr>
            <a:picLocks noChangeAspect="1"/>
          </p:cNvPicPr>
          <p:nvPr/>
        </p:nvPicPr>
        <p:blipFill>
          <a:blip r:embed="rId5"/>
          <a:stretch>
            <a:fillRect/>
          </a:stretch>
        </p:blipFill>
        <p:spPr>
          <a:xfrm>
            <a:off x="1641475" y="1691640"/>
            <a:ext cx="5276215" cy="1885950"/>
          </a:xfrm>
          <a:prstGeom prst="rect">
            <a:avLst/>
          </a:prstGeom>
        </p:spPr>
      </p:pic>
      <p:pic>
        <p:nvPicPr>
          <p:cNvPr id="11" name="图片 -2147482610" descr="GX23副本"/>
          <p:cNvPicPr>
            <a:picLocks noChangeAspect="1"/>
          </p:cNvPicPr>
          <p:nvPr/>
        </p:nvPicPr>
        <p:blipFill>
          <a:blip r:embed="rId6"/>
          <a:stretch>
            <a:fillRect/>
          </a:stretch>
        </p:blipFill>
        <p:spPr>
          <a:xfrm>
            <a:off x="1828800" y="4876800"/>
            <a:ext cx="3004185" cy="1965325"/>
          </a:xfrm>
          <a:prstGeom prst="rect">
            <a:avLst/>
          </a:prstGeom>
          <a:noFill/>
          <a:ln w="9525">
            <a:noFill/>
          </a:ln>
        </p:spPr>
      </p:pic>
      <p:pic>
        <p:nvPicPr>
          <p:cNvPr id="12" name="图片 11"/>
          <p:cNvPicPr>
            <a:picLocks noChangeAspect="1"/>
          </p:cNvPicPr>
          <p:nvPr/>
        </p:nvPicPr>
        <p:blipFill>
          <a:blip r:embed="rId7"/>
          <a:stretch>
            <a:fillRect/>
          </a:stretch>
        </p:blipFill>
        <p:spPr>
          <a:xfrm>
            <a:off x="4613275" y="3457575"/>
            <a:ext cx="1647825" cy="1540510"/>
          </a:xfrm>
          <a:prstGeom prst="rect">
            <a:avLst/>
          </a:prstGeom>
        </p:spPr>
      </p:pic>
      <p:sp>
        <p:nvSpPr>
          <p:cNvPr id="13" name="文本框 12"/>
          <p:cNvSpPr txBox="1"/>
          <p:nvPr/>
        </p:nvSpPr>
        <p:spPr>
          <a:xfrm>
            <a:off x="3217545" y="3874135"/>
            <a:ext cx="1395730" cy="706755"/>
          </a:xfrm>
          <a:prstGeom prst="rect">
            <a:avLst/>
          </a:prstGeom>
          <a:noFill/>
        </p:spPr>
        <p:txBody>
          <a:bodyPr wrap="none" rtlCol="0" anchor="t">
            <a:spAutoFit/>
          </a:bodyPr>
          <a:p>
            <a:r>
              <a:rPr lang="zh-CN" altLang="en-US" sz="2000">
                <a:solidFill>
                  <a:srgbClr val="FF0000"/>
                </a:solidFill>
              </a:rPr>
              <a:t>直径</a:t>
            </a:r>
            <a:r>
              <a:rPr lang="en-US" altLang="zh-CN" sz="2000">
                <a:solidFill>
                  <a:srgbClr val="FF0000"/>
                </a:solidFill>
              </a:rPr>
              <a:t>40MM</a:t>
            </a:r>
            <a:endParaRPr lang="en-US" altLang="zh-CN" sz="2000">
              <a:solidFill>
                <a:srgbClr val="FF0000"/>
              </a:solidFill>
            </a:endParaRPr>
          </a:p>
          <a:p>
            <a:r>
              <a:rPr lang="zh-CN" altLang="en-US" sz="2000">
                <a:solidFill>
                  <a:srgbClr val="FF0000"/>
                </a:solidFill>
              </a:rPr>
              <a:t>四角灯杯</a:t>
            </a:r>
            <a:endParaRPr lang="zh-CN" altLang="en-US" sz="20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45085" y="118110"/>
            <a:ext cx="8218488" cy="790575"/>
          </a:xfrm>
        </p:spPr>
        <p:txBody>
          <a:bodyPr vert="horz" anchor="ctr">
            <a:noAutofit/>
          </a:bodyPr>
          <a:p>
            <a:pPr algn="l">
              <a:buSzPct val="25000"/>
            </a:pPr>
            <a:r>
              <a:rPr lang="zh-CN" altLang="en-US" sz="6000" kern="1200">
                <a:latin typeface="微软雅黑" panose="020B0503020204020204" pitchFamily="2" charset="-122"/>
                <a:ea typeface="微软雅黑" panose="020B0503020204020204" pitchFamily="2" charset="-122"/>
                <a:sym typeface="Calibri" panose="020F0502020204030204" charset="0"/>
              </a:rPr>
              <a:t>组成量及用量</a:t>
            </a:r>
            <a:endParaRPr lang="zh-CN" altLang="en-US" sz="60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99695" y="984250"/>
            <a:ext cx="5714365" cy="912495"/>
          </a:xfrm>
        </p:spPr>
        <p:txBody>
          <a:bodyPr vert="horz">
            <a:noAutofit/>
          </a:bodyPr>
          <a:p>
            <a:pPr indent="-341630" algn="l" defTabSz="914400">
              <a:buSzPct val="25000"/>
            </a:pPr>
            <a:r>
              <a:rPr lang="en-US" altLang="zh-CN" sz="3200">
                <a:latin typeface="微软雅黑" panose="020B0503020204020204" pitchFamily="2" charset="-122"/>
                <a:ea typeface="微软雅黑" panose="020B0503020204020204" pitchFamily="2" charset="-122"/>
                <a:sym typeface="Calibri" panose="020F0502020204030204" charset="0"/>
              </a:rPr>
              <a:t>6W</a:t>
            </a:r>
            <a:r>
              <a:rPr lang="zh-CN" altLang="en-US" sz="3200">
                <a:latin typeface="微软雅黑" panose="020B0503020204020204" pitchFamily="2" charset="-122"/>
                <a:ea typeface="微软雅黑" panose="020B0503020204020204" pitchFamily="2" charset="-122"/>
                <a:sym typeface="Calibri" panose="020F0502020204030204" charset="0"/>
              </a:rPr>
              <a:t>灯杯</a:t>
            </a:r>
            <a:r>
              <a:rPr lang="en-US" altLang="zh-CN" sz="3200">
                <a:latin typeface="微软雅黑" panose="020B0503020204020204" pitchFamily="2" charset="-122"/>
                <a:ea typeface="微软雅黑" panose="020B0503020204020204" pitchFamily="2" charset="-122"/>
                <a:sym typeface="Calibri" panose="020F0502020204030204" charset="0"/>
              </a:rPr>
              <a:t>1PCS</a:t>
            </a:r>
            <a:r>
              <a:rPr lang="zh-CN" altLang="en-US" sz="3200">
                <a:latin typeface="微软雅黑" panose="020B0503020204020204" pitchFamily="2" charset="-122"/>
                <a:ea typeface="微软雅黑" panose="020B0503020204020204" pitchFamily="2" charset="-122"/>
                <a:sym typeface="Calibri" panose="020F0502020204030204" charset="0"/>
              </a:rPr>
              <a:t>，</a:t>
            </a:r>
            <a:endParaRPr lang="en-US" altLang="zh-CN" sz="3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r>
              <a:rPr lang="en-US" altLang="zh-CN" sz="3200" kern="1200">
                <a:latin typeface="微软雅黑" panose="020B0503020204020204" pitchFamily="2" charset="-122"/>
                <a:ea typeface="微软雅黑" panose="020B0503020204020204" pitchFamily="2" charset="-122"/>
                <a:sym typeface="Calibri" panose="020F0502020204030204" charset="0"/>
              </a:rPr>
              <a:t>9W</a:t>
            </a:r>
            <a:r>
              <a:rPr lang="zh-CN" altLang="en-US" sz="3200" kern="1200">
                <a:latin typeface="微软雅黑" panose="020B0503020204020204" pitchFamily="2" charset="-122"/>
                <a:ea typeface="微软雅黑" panose="020B0503020204020204" pitchFamily="2" charset="-122"/>
                <a:sym typeface="Calibri" panose="020F0502020204030204" charset="0"/>
              </a:rPr>
              <a:t>灯杯</a:t>
            </a:r>
            <a:r>
              <a:rPr lang="en-US" altLang="zh-CN" sz="3200" kern="1200">
                <a:latin typeface="微软雅黑" panose="020B0503020204020204" pitchFamily="2" charset="-122"/>
                <a:ea typeface="微软雅黑" panose="020B0503020204020204" pitchFamily="2" charset="-122"/>
                <a:sym typeface="Calibri" panose="020F0502020204030204" charset="0"/>
              </a:rPr>
              <a:t>1PCS</a:t>
            </a:r>
            <a:r>
              <a:rPr lang="zh-CN" altLang="en-US" sz="3200" kern="1200">
                <a:latin typeface="微软雅黑" panose="020B0503020204020204" pitchFamily="2" charset="-122"/>
                <a:ea typeface="微软雅黑" panose="020B0503020204020204" pitchFamily="2" charset="-122"/>
                <a:sym typeface="Calibri" panose="020F0502020204030204" charset="0"/>
              </a:rPr>
              <a:t>，</a:t>
            </a:r>
            <a:endParaRPr lang="zh-CN" altLang="en-US" sz="40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zh-CN" altLang="en-US" sz="4000" kern="1200" dirty="0">
              <a:latin typeface="微软雅黑" panose="020B0503020204020204" pitchFamily="2" charset="-122"/>
              <a:ea typeface="微软雅黑" panose="020B0503020204020204" pitchFamily="2" charset="-122"/>
              <a:sym typeface="Calibri" panose="020F0502020204030204" charset="0"/>
            </a:endParaRPr>
          </a:p>
        </p:txBody>
      </p:sp>
      <p:sp>
        <p:nvSpPr>
          <p:cNvPr id="5" name="文本框 4"/>
          <p:cNvSpPr txBox="1"/>
          <p:nvPr/>
        </p:nvSpPr>
        <p:spPr>
          <a:xfrm>
            <a:off x="337185" y="5684520"/>
            <a:ext cx="2383790" cy="953135"/>
          </a:xfrm>
          <a:prstGeom prst="rect">
            <a:avLst/>
          </a:prstGeom>
          <a:noFill/>
        </p:spPr>
        <p:txBody>
          <a:bodyPr wrap="square" rtlCol="0" anchor="t">
            <a:spAutoFit/>
          </a:bodyPr>
          <a:p>
            <a:r>
              <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6W-E26E27</a:t>
            </a:r>
            <a:endPar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endParaRPr>
          </a:p>
          <a:p>
            <a:r>
              <a:rPr lang="zh-CN"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直径</a:t>
            </a:r>
            <a:r>
              <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40MM</a:t>
            </a:r>
            <a:endPar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sp>
        <p:nvSpPr>
          <p:cNvPr id="6" name="文本框 5"/>
          <p:cNvSpPr txBox="1"/>
          <p:nvPr/>
        </p:nvSpPr>
        <p:spPr>
          <a:xfrm>
            <a:off x="3089910" y="5664200"/>
            <a:ext cx="2853055" cy="953135"/>
          </a:xfrm>
          <a:prstGeom prst="rect">
            <a:avLst/>
          </a:prstGeom>
          <a:noFill/>
        </p:spPr>
        <p:txBody>
          <a:bodyPr wrap="square" rtlCol="0" anchor="t">
            <a:spAutoFit/>
          </a:bodyPr>
          <a:p>
            <a:r>
              <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9W-E26E27</a:t>
            </a:r>
            <a:endPar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endParaRPr>
          </a:p>
          <a:p>
            <a:r>
              <a:rPr lang="zh-CN" altLang="en-US" sz="2800">
                <a:solidFill>
                  <a:srgbClr val="FF0000"/>
                </a:solidFill>
                <a:latin typeface="微软雅黑" panose="020B0503020204020204" pitchFamily="2" charset="-122"/>
                <a:ea typeface="微软雅黑" panose="020B0503020204020204" pitchFamily="2" charset="-122"/>
                <a:sym typeface="Calibri" panose="020F0502020204030204" charset="0"/>
              </a:rPr>
              <a:t>直径</a:t>
            </a:r>
            <a:r>
              <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rPr>
              <a:t>48MM</a:t>
            </a:r>
            <a:endParaRPr lang="en-US" altLang="zh-CN" sz="2800">
              <a:solidFill>
                <a:srgbClr val="FF0000"/>
              </a:solidFill>
              <a:latin typeface="微软雅黑" panose="020B0503020204020204" pitchFamily="2" charset="-122"/>
              <a:ea typeface="微软雅黑" panose="020B0503020204020204" pitchFamily="2" charset="-122"/>
              <a:sym typeface="Calibri" panose="020F0502020204030204" charset="0"/>
            </a:endParaRPr>
          </a:p>
        </p:txBody>
      </p:sp>
      <p:pic>
        <p:nvPicPr>
          <p:cNvPr id="3" name="图片 2"/>
          <p:cNvPicPr>
            <a:picLocks noChangeAspect="1"/>
          </p:cNvPicPr>
          <p:nvPr/>
        </p:nvPicPr>
        <p:blipFill>
          <a:blip r:embed="rId1"/>
          <a:stretch>
            <a:fillRect/>
          </a:stretch>
        </p:blipFill>
        <p:spPr>
          <a:xfrm>
            <a:off x="385445" y="2901950"/>
            <a:ext cx="2008505" cy="2399030"/>
          </a:xfrm>
          <a:prstGeom prst="rect">
            <a:avLst/>
          </a:prstGeom>
        </p:spPr>
      </p:pic>
      <p:pic>
        <p:nvPicPr>
          <p:cNvPr id="7" name="图片 6"/>
          <p:cNvPicPr>
            <a:picLocks noChangeAspect="1"/>
          </p:cNvPicPr>
          <p:nvPr/>
        </p:nvPicPr>
        <p:blipFill>
          <a:blip r:embed="rId1"/>
          <a:stretch>
            <a:fillRect/>
          </a:stretch>
        </p:blipFill>
        <p:spPr>
          <a:xfrm>
            <a:off x="3032760" y="2382520"/>
            <a:ext cx="2271395" cy="2918460"/>
          </a:xfrm>
          <a:prstGeom prst="rect">
            <a:avLst/>
          </a:prstGeom>
        </p:spPr>
      </p:pic>
      <p:pic>
        <p:nvPicPr>
          <p:cNvPr id="8" name="图片 7"/>
          <p:cNvPicPr>
            <a:picLocks noChangeAspect="1"/>
          </p:cNvPicPr>
          <p:nvPr/>
        </p:nvPicPr>
        <p:blipFill>
          <a:blip r:embed="rId2"/>
          <a:stretch>
            <a:fillRect/>
          </a:stretch>
        </p:blipFill>
        <p:spPr>
          <a:xfrm>
            <a:off x="5793740" y="38735"/>
            <a:ext cx="3371215" cy="3180715"/>
          </a:xfrm>
          <a:prstGeom prst="rect">
            <a:avLst/>
          </a:prstGeom>
        </p:spPr>
      </p:pic>
      <p:pic>
        <p:nvPicPr>
          <p:cNvPr id="9" name="图片 8"/>
          <p:cNvPicPr>
            <a:picLocks noChangeAspect="1"/>
          </p:cNvPicPr>
          <p:nvPr/>
        </p:nvPicPr>
        <p:blipFill>
          <a:blip r:embed="rId3"/>
          <a:stretch>
            <a:fillRect/>
          </a:stretch>
        </p:blipFill>
        <p:spPr>
          <a:xfrm>
            <a:off x="5814060" y="3219450"/>
            <a:ext cx="3350260" cy="36620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26670" y="46355"/>
            <a:ext cx="8218488" cy="790575"/>
          </a:xfrm>
        </p:spPr>
        <p:txBody>
          <a:bodyPr vert="horz" anchor="ctr">
            <a:noAutofit/>
          </a:bodyPr>
          <a:p>
            <a:pPr algn="l">
              <a:buSzPct val="25000"/>
            </a:pPr>
            <a:r>
              <a:rPr lang="zh-CN" altLang="en-US" sz="5400" dirty="0">
                <a:latin typeface="微软雅黑" panose="020B0503020204020204" pitchFamily="2" charset="-122"/>
                <a:ea typeface="微软雅黑" panose="020B0503020204020204" pitchFamily="2" charset="-122"/>
                <a:sym typeface="微软雅黑" panose="020B0503020204020204" pitchFamily="2" charset="-122"/>
              </a:rPr>
              <a:t>注意事项</a:t>
            </a:r>
            <a:endParaRPr lang="zh-CN" altLang="en-US" sz="5400" kern="1200"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8196" name="内容占位符 2"/>
          <p:cNvSpPr>
            <a:spLocks noGrp="1"/>
          </p:cNvSpPr>
          <p:nvPr>
            <p:ph idx="1"/>
          </p:nvPr>
        </p:nvSpPr>
        <p:spPr>
          <a:xfrm>
            <a:off x="98425" y="768985"/>
            <a:ext cx="4825365" cy="600075"/>
          </a:xfrm>
        </p:spPr>
        <p:txBody>
          <a:bodyPr vert="horz">
            <a:normAutofit fontScale="80000"/>
          </a:bodyPr>
          <a:p>
            <a:pPr indent="-341630" algn="l" defTabSz="914400">
              <a:buSzPct val="25000"/>
            </a:pP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98425" y="836930"/>
            <a:ext cx="8874125" cy="4009390"/>
          </a:xfrm>
          <a:prstGeom prst="rect">
            <a:avLst/>
          </a:prstGeom>
          <a:noFill/>
        </p:spPr>
        <p:txBody>
          <a:bodyPr wrap="square" rtlCol="0">
            <a:spAutoFit/>
          </a:bodyPr>
          <a:p>
            <a:pPr>
              <a:lnSpc>
                <a:spcPct val="130000"/>
              </a:lnSpc>
            </a:pPr>
            <a:r>
              <a:rPr lang="en-US" altLang="zh-CN" sz="2800" dirty="0">
                <a:ea typeface="微软雅黑" panose="020B0503020204020204" pitchFamily="2" charset="-122"/>
                <a:sym typeface="+mn-ea"/>
              </a:rPr>
              <a:t>1</a:t>
            </a:r>
            <a:r>
              <a:rPr lang="zh-CN" altLang="en-US" sz="2800" dirty="0">
                <a:ea typeface="微软雅黑" panose="020B0503020204020204" pitchFamily="2" charset="-122"/>
                <a:sym typeface="+mn-ea"/>
              </a:rPr>
              <a:t>、</a:t>
            </a:r>
            <a:r>
              <a:rPr lang="en-US" altLang="zh-CN" sz="2800" dirty="0">
                <a:ea typeface="微软雅黑" panose="020B0503020204020204" pitchFamily="2" charset="-122"/>
                <a:sym typeface="+mn-ea"/>
              </a:rPr>
              <a:t>PCB</a:t>
            </a:r>
            <a:r>
              <a:rPr lang="zh-CN" altLang="en-US" sz="2800" dirty="0">
                <a:ea typeface="微软雅黑" panose="020B0503020204020204" pitchFamily="2" charset="-122"/>
                <a:sym typeface="+mn-ea"/>
              </a:rPr>
              <a:t>在测试时应注意电压段测试，</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检查灯珠是否有损坏</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如有损坏需更换</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后方可组装生产</a:t>
            </a:r>
            <a:r>
              <a:rPr lang="en-US" altLang="zh-CN" sz="2800" dirty="0">
                <a:ea typeface="微软雅黑" panose="020B0503020204020204" pitchFamily="2" charset="-122"/>
                <a:sym typeface="+mn-ea"/>
              </a:rPr>
              <a:t>,</a:t>
            </a:r>
            <a:r>
              <a:rPr lang="zh-CN" altLang="en-US" sz="2800" dirty="0">
                <a:ea typeface="微软雅黑" panose="020B0503020204020204" pitchFamily="2" charset="-122"/>
                <a:sym typeface="+mn-ea"/>
              </a:rPr>
              <a:t>如果不清楚电压段的</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情况下，可从低往高调，特殊电压测</a:t>
            </a:r>
            <a:endParaRPr lang="zh-CN" altLang="en-US" sz="2800" dirty="0">
              <a:ea typeface="微软雅黑" panose="020B0503020204020204" pitchFamily="2" charset="-122"/>
              <a:sym typeface="+mn-ea"/>
            </a:endParaRPr>
          </a:p>
          <a:p>
            <a:pPr>
              <a:lnSpc>
                <a:spcPct val="130000"/>
              </a:lnSpc>
            </a:pPr>
            <a:r>
              <a:rPr lang="zh-CN" altLang="en-US" sz="2800" dirty="0">
                <a:ea typeface="微软雅黑" panose="020B0503020204020204" pitchFamily="2" charset="-122"/>
                <a:sym typeface="+mn-ea"/>
              </a:rPr>
              <a:t>试时应向拉长询问，不可擅自测试。</a:t>
            </a:r>
            <a:endParaRPr lang="zh-CN" altLang="en-US" sz="2800" dirty="0">
              <a:ea typeface="微软雅黑" panose="020B0503020204020204" pitchFamily="2" charset="-122"/>
              <a:sym typeface="+mn-ea"/>
            </a:endParaRPr>
          </a:p>
          <a:p>
            <a:pPr>
              <a:lnSpc>
                <a:spcPct val="130000"/>
              </a:lnSpc>
            </a:pPr>
            <a:r>
              <a:rPr lang="en-US" altLang="zh-CN" sz="2800" dirty="0">
                <a:ea typeface="微软雅黑" panose="020B0503020204020204" pitchFamily="2" charset="-122"/>
                <a:sym typeface="+mn-ea"/>
              </a:rPr>
              <a:t>2</a:t>
            </a:r>
            <a:r>
              <a:rPr lang="zh-CN" altLang="en-US" sz="2800" dirty="0">
                <a:ea typeface="微软雅黑" panose="020B0503020204020204" pitchFamily="2" charset="-122"/>
                <a:sym typeface="+mn-ea"/>
              </a:rPr>
              <a:t>、玉米灯花园灯</a:t>
            </a:r>
            <a:r>
              <a:rPr lang="en-US" altLang="zh-CN" sz="2800" dirty="0">
                <a:ea typeface="微软雅黑" panose="020B0503020204020204" pitchFamily="2" charset="-122"/>
                <a:sym typeface="+mn-ea"/>
              </a:rPr>
              <a:t>110V</a:t>
            </a:r>
            <a:r>
              <a:rPr lang="zh-CN" altLang="en-US" sz="2800" dirty="0">
                <a:ea typeface="微软雅黑" panose="020B0503020204020204" pitchFamily="2" charset="-122"/>
                <a:sym typeface="+mn-ea"/>
              </a:rPr>
              <a:t>，</a:t>
            </a:r>
            <a:endParaRPr lang="en-US" altLang="zh-CN" sz="2800" dirty="0">
              <a:ea typeface="微软雅黑" panose="020B0503020204020204" pitchFamily="2" charset="-122"/>
              <a:sym typeface="+mn-ea"/>
            </a:endParaRPr>
          </a:p>
          <a:p>
            <a:pPr>
              <a:lnSpc>
                <a:spcPct val="130000"/>
              </a:lnSpc>
            </a:pPr>
            <a:endParaRPr lang="zh-CN" altLang="en-US" sz="2800" dirty="0">
              <a:ea typeface="微软雅黑" panose="020B0503020204020204" pitchFamily="2" charset="-122"/>
              <a:sym typeface="+mn-ea"/>
            </a:endParaRPr>
          </a:p>
        </p:txBody>
      </p:sp>
      <p:pic>
        <p:nvPicPr>
          <p:cNvPr id="3" name="图片 2"/>
          <p:cNvPicPr>
            <a:picLocks noChangeAspect="1"/>
          </p:cNvPicPr>
          <p:nvPr/>
        </p:nvPicPr>
        <p:blipFill>
          <a:blip r:embed="rId1"/>
          <a:stretch>
            <a:fillRect/>
          </a:stretch>
        </p:blipFill>
        <p:spPr>
          <a:xfrm>
            <a:off x="6066155" y="882015"/>
            <a:ext cx="2752090" cy="31508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45085" y="118110"/>
            <a:ext cx="8218488" cy="790575"/>
          </a:xfrm>
        </p:spPr>
        <p:txBody>
          <a:bodyPr vert="horz" anchor="ctr">
            <a:noAutofit/>
          </a:bodyPr>
          <a:p>
            <a:pPr algn="l">
              <a:buSzPct val="25000"/>
            </a:pPr>
            <a:r>
              <a:rPr lang="zh-CN" altLang="en-US" sz="6000" kern="1200">
                <a:latin typeface="微软雅黑" panose="020B0503020204020204" pitchFamily="2" charset="-122"/>
                <a:ea typeface="微软雅黑" panose="020B0503020204020204" pitchFamily="2" charset="-122"/>
                <a:sym typeface="Calibri" panose="020F0502020204030204" charset="0"/>
              </a:rPr>
              <a:t>注意事项</a:t>
            </a:r>
            <a:endParaRPr lang="zh-CN" altLang="en-US" sz="60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57200" y="1414463"/>
            <a:ext cx="8218488" cy="4751387"/>
          </a:xfrm>
        </p:spPr>
        <p:txBody>
          <a:bodyPr vert="horz">
            <a:normAutofit/>
          </a:bodyPr>
          <a:p>
            <a:pPr indent="-341630" algn="l" defTabSz="914400">
              <a:buSzPct val="25000"/>
            </a:pPr>
            <a:endParaRPr lang="zh-CN" altLang="en-US" sz="3200" kern="1200">
              <a:latin typeface="微软雅黑" panose="020B0503020204020204" pitchFamily="2" charset="-122"/>
              <a:ea typeface="微软雅黑" panose="020B0503020204020204" pitchFamily="2" charset="-122"/>
              <a:sym typeface="Calibri" panose="020F0502020204030204" charset="0"/>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116840" y="556895"/>
            <a:ext cx="8986520" cy="5128895"/>
          </a:xfrm>
          <a:prstGeom prst="rect">
            <a:avLst/>
          </a:prstGeom>
          <a:noFill/>
        </p:spPr>
        <p:txBody>
          <a:bodyPr wrap="square" rtlCol="0" anchor="t">
            <a:spAutoFit/>
          </a:bodyPr>
          <a:p>
            <a:pPr>
              <a:lnSpc>
                <a:spcPct val="130000"/>
              </a:lnSpc>
            </a:pPr>
            <a:endParaRPr lang="zh-CN" altLang="en-US" sz="2800" dirty="0">
              <a:latin typeface="Arial" panose="020B0604020202020204" pitchFamily="34" charset="0"/>
              <a:ea typeface="微软雅黑" panose="020B0503020204020204" pitchFamily="2" charset="-122"/>
            </a:endParaRPr>
          </a:p>
          <a:p>
            <a:pPr>
              <a:lnSpc>
                <a:spcPct val="130000"/>
              </a:lnSpc>
            </a:pPr>
            <a:r>
              <a:rPr lang="en-US" altLang="zh-CN" sz="2800" dirty="0">
                <a:ea typeface="微软雅黑" panose="020B0503020204020204" pitchFamily="2" charset="-122"/>
                <a:sym typeface="+mn-ea"/>
              </a:rPr>
              <a:t>1</a:t>
            </a:r>
            <a:r>
              <a:rPr lang="zh-CN" altLang="en-US" sz="2800" dirty="0">
                <a:ea typeface="微软雅黑" panose="020B0503020204020204" pitchFamily="2" charset="-122"/>
                <a:sym typeface="+mn-ea"/>
              </a:rPr>
              <a:t>、焊接</a:t>
            </a:r>
            <a:endParaRPr lang="zh-CN" altLang="en-US" sz="2800" dirty="0">
              <a:latin typeface="Arial" panose="020B0604020202020204" pitchFamily="34" charset="0"/>
              <a:ea typeface="微软雅黑" panose="020B0503020204020204" pitchFamily="2" charset="-122"/>
            </a:endParaRPr>
          </a:p>
          <a:p>
            <a:pPr>
              <a:lnSpc>
                <a:spcPct val="130000"/>
              </a:lnSpc>
            </a:pPr>
            <a:r>
              <a:rPr lang="zh-CN" altLang="en-US" sz="2800" dirty="0">
                <a:ea typeface="微软雅黑" panose="020B0503020204020204" pitchFamily="2" charset="-122"/>
                <a:sym typeface="+mn-ea"/>
              </a:rPr>
              <a:t>灯头焊接须饱满，光滑。装灯头时需注意电源输入线不可外露。</a:t>
            </a:r>
            <a:endParaRPr lang="zh-CN" altLang="en-US" sz="2800" dirty="0">
              <a:latin typeface="Arial" panose="020B0604020202020204" pitchFamily="34" charset="0"/>
              <a:ea typeface="微软雅黑" panose="020B0503020204020204" pitchFamily="2" charset="-122"/>
            </a:endParaRPr>
          </a:p>
          <a:p>
            <a:pPr>
              <a:lnSpc>
                <a:spcPct val="130000"/>
              </a:lnSpc>
            </a:pPr>
            <a:r>
              <a:rPr lang="zh-CN" altLang="en-US" sz="2800" dirty="0">
                <a:ea typeface="微软雅黑" panose="020B0503020204020204" pitchFamily="2" charset="-122"/>
                <a:sym typeface="+mn-ea"/>
              </a:rPr>
              <a:t>焊接边板与底板连接处容易出现假焊，虚焊，漏焊现象，须多注意自检</a:t>
            </a:r>
            <a:endParaRPr lang="zh-CN" altLang="en-US" sz="2800" dirty="0">
              <a:ea typeface="微软雅黑" panose="020B0503020204020204" pitchFamily="2" charset="-122"/>
              <a:sym typeface="+mn-ea"/>
            </a:endParaRPr>
          </a:p>
          <a:p>
            <a:pPr>
              <a:lnSpc>
                <a:spcPct val="130000"/>
              </a:lnSpc>
            </a:pPr>
            <a:r>
              <a:rPr lang="en-US" altLang="zh-CN" sz="2800" dirty="0">
                <a:ea typeface="微软雅黑" panose="020B0503020204020204" pitchFamily="2" charset="-122"/>
                <a:sym typeface="+mn-ea"/>
              </a:rPr>
              <a:t>2</a:t>
            </a:r>
            <a:r>
              <a:rPr lang="zh-CN" altLang="en-US" sz="2800" dirty="0">
                <a:ea typeface="微软雅黑" panose="020B0503020204020204" pitchFamily="2" charset="-122"/>
                <a:sym typeface="+mn-ea"/>
              </a:rPr>
              <a:t>、组装、外观</a:t>
            </a:r>
            <a:endParaRPr lang="zh-CN" altLang="en-US" sz="2800" dirty="0">
              <a:latin typeface="Arial" panose="020B0604020202020204" pitchFamily="34" charset="0"/>
              <a:ea typeface="微软雅黑" panose="020B0503020204020204" pitchFamily="2" charset="-122"/>
            </a:endParaRPr>
          </a:p>
          <a:p>
            <a:pPr>
              <a:lnSpc>
                <a:spcPct val="130000"/>
              </a:lnSpc>
            </a:pPr>
            <a:r>
              <a:rPr lang="zh-CN" altLang="en-US" sz="2800" dirty="0">
                <a:latin typeface="Arial" panose="020B0604020202020204" pitchFamily="34" charset="0"/>
                <a:ea typeface="微软雅黑" panose="020B0503020204020204" pitchFamily="2" charset="-122"/>
                <a:sym typeface="+mn-ea"/>
              </a:rPr>
              <a:t>固定灯体与灯杯的时候，如有倾斜，变形，应先整理后再打胶水</a:t>
            </a:r>
            <a:endParaRPr lang="zh-CN" altLang="en-US" sz="2800" dirty="0">
              <a:latin typeface="Arial" panose="020B0604020202020204" pitchFamily="34" charset="0"/>
              <a:ea typeface="微软雅黑" panose="020B0503020204020204" pitchFamily="2"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Slide Number Placeholder 5"/>
          <p:cNvSpPr/>
          <p:nvPr/>
        </p:nvSpPr>
        <p:spPr>
          <a:xfrm>
            <a:off x="8677275" y="6381750"/>
            <a:ext cx="358775" cy="358775"/>
          </a:xfrm>
          <a:prstGeom prst="ellipse">
            <a:avLst/>
          </a:prstGeom>
          <a:solidFill>
            <a:srgbClr val="0C0C0C"/>
          </a:solidFill>
          <a:ln w="9525">
            <a:noFill/>
          </a:ln>
        </p:spPr>
        <p:txBody>
          <a:bodyPr vert="horz" wrap="square" lIns="36000" tIns="36000" rIns="36000" bIns="36000" anchor="ctr"/>
          <a:p>
            <a:r>
              <a:rPr lang="en-US" altLang="zh-CN" sz="1200" b="1" i="1" baseline="0">
                <a:solidFill>
                  <a:schemeClr val="bg1"/>
                </a:solidFill>
                <a:latin typeface="League Gothic" pitchFamily="2" charset="0"/>
                <a:ea typeface="MS PGothic" panose="020B0600070205080204" charset="-128"/>
                <a:sym typeface="Arial" panose="020B0604020202020204" charset="-122"/>
              </a:rPr>
              <a:t>*</a:t>
            </a:r>
            <a:endParaRPr lang="en-US" altLang="zh-CN">
              <a:ea typeface="宋体" panose="02010600030101010101" pitchFamily="2" charset="-122"/>
            </a:endParaRPr>
          </a:p>
        </p:txBody>
      </p:sp>
      <p:sp>
        <p:nvSpPr>
          <p:cNvPr id="8195" name="标题 1"/>
          <p:cNvSpPr>
            <a:spLocks noGrp="1"/>
          </p:cNvSpPr>
          <p:nvPr>
            <p:ph type="title"/>
          </p:nvPr>
        </p:nvSpPr>
        <p:spPr>
          <a:xfrm>
            <a:off x="98425" y="-97155"/>
            <a:ext cx="8218488" cy="790575"/>
          </a:xfrm>
        </p:spPr>
        <p:txBody>
          <a:bodyPr vert="horz" anchor="ctr">
            <a:normAutofit fontScale="90000"/>
          </a:bodyPr>
          <a:p>
            <a:pPr algn="l">
              <a:buSzPct val="25000"/>
            </a:pPr>
            <a:r>
              <a:rPr lang="zh-CN" altLang="en-US" sz="4400" dirty="0">
                <a:latin typeface="微软雅黑" panose="020B0503020204020204" pitchFamily="2" charset="-122"/>
                <a:ea typeface="微软雅黑" panose="020B0503020204020204" pitchFamily="2" charset="-122"/>
                <a:sym typeface="微软雅黑" panose="020B0503020204020204" pitchFamily="2" charset="-122"/>
              </a:rPr>
              <a:t>包装工序事项</a:t>
            </a:r>
            <a:endParaRPr lang="zh-CN" altLang="en-US" sz="4400" kern="1200">
              <a:latin typeface="微软雅黑" panose="020B0503020204020204" pitchFamily="2" charset="-122"/>
              <a:ea typeface="微软雅黑" panose="020B0503020204020204" pitchFamily="2" charset="-122"/>
              <a:sym typeface="Calibri" panose="020F0502020204030204" charset="0"/>
            </a:endParaRPr>
          </a:p>
        </p:txBody>
      </p:sp>
      <p:sp>
        <p:nvSpPr>
          <p:cNvPr id="8196" name="内容占位符 2"/>
          <p:cNvSpPr>
            <a:spLocks noGrp="1"/>
          </p:cNvSpPr>
          <p:nvPr>
            <p:ph idx="1"/>
          </p:nvPr>
        </p:nvSpPr>
        <p:spPr>
          <a:xfrm>
            <a:off x="457200" y="1133475"/>
            <a:ext cx="9573895" cy="915035"/>
          </a:xfrm>
        </p:spPr>
        <p:txBody>
          <a:bodyPr vert="horz">
            <a:normAutofit lnSpcReduction="20000"/>
          </a:bodyPr>
          <a:p>
            <a:pPr indent="-341630" algn="l" defTabSz="914400">
              <a:buSzPct val="25000"/>
            </a:pPr>
            <a:endParaRPr lang="zh-CN" altLang="en-US" sz="3200" dirty="0">
              <a:ea typeface="微软雅黑" panose="020B0503020204020204" pitchFamily="2" charset="-122"/>
              <a:sym typeface="+mn-ea"/>
            </a:endParaRPr>
          </a:p>
          <a:p>
            <a:pPr indent="-341630" algn="l" defTabSz="914400">
              <a:buSzPct val="25000"/>
            </a:pPr>
            <a:endParaRPr lang="en-US" altLang="zh-CN" sz="3200" kern="1200" dirty="0">
              <a:latin typeface="微软雅黑" panose="020B0503020204020204" pitchFamily="2" charset="-122"/>
              <a:ea typeface="微软雅黑" panose="020B0503020204020204" pitchFamily="2" charset="-122"/>
              <a:sym typeface="Calibri" panose="020F0502020204030204" charset="0"/>
            </a:endParaRPr>
          </a:p>
        </p:txBody>
      </p:sp>
      <p:sp>
        <p:nvSpPr>
          <p:cNvPr id="2" name="文本框 1"/>
          <p:cNvSpPr txBox="1"/>
          <p:nvPr/>
        </p:nvSpPr>
        <p:spPr>
          <a:xfrm>
            <a:off x="31115" y="367030"/>
            <a:ext cx="8971280" cy="1210945"/>
          </a:xfrm>
          <a:prstGeom prst="rect">
            <a:avLst/>
          </a:prstGeom>
          <a:noFill/>
        </p:spPr>
        <p:txBody>
          <a:bodyPr wrap="square" rtlCol="0" anchor="t">
            <a:spAutoFit/>
          </a:bodyPr>
          <a:p>
            <a:pPr>
              <a:lnSpc>
                <a:spcPct val="130000"/>
              </a:lnSpc>
            </a:pPr>
            <a:r>
              <a:rPr lang="en-US" altLang="zh-CN" sz="2800" dirty="0">
                <a:latin typeface="Arial" panose="020B0604020202020204" pitchFamily="34" charset="0"/>
                <a:ea typeface="微软雅黑" panose="020B0503020204020204" pitchFamily="2" charset="-122"/>
              </a:rPr>
              <a:t>1.</a:t>
            </a:r>
            <a:r>
              <a:rPr lang="zh-CN" altLang="en-US" sz="2800" dirty="0">
                <a:ea typeface="微软雅黑" panose="020B0503020204020204" pitchFamily="2" charset="-122"/>
                <a:sym typeface="+mn-ea"/>
              </a:rPr>
              <a:t>运输过程不可堆积太多成品灯，防止灯珠磕碰损坏，洗板水不可直接擦拭灯珠</a:t>
            </a:r>
            <a:endParaRPr lang="zh-CN" altLang="en-US" sz="2800" dirty="0">
              <a:ea typeface="微软雅黑" panose="020B0503020204020204" pitchFamily="2" charset="-122"/>
              <a:sym typeface="+mn-ea"/>
            </a:endParaRPr>
          </a:p>
        </p:txBody>
      </p:sp>
      <p:pic>
        <p:nvPicPr>
          <p:cNvPr id="5" name="图片 4"/>
          <p:cNvPicPr>
            <a:picLocks noChangeAspect="1"/>
          </p:cNvPicPr>
          <p:nvPr/>
        </p:nvPicPr>
        <p:blipFill>
          <a:blip r:embed="rId1"/>
          <a:stretch>
            <a:fillRect/>
          </a:stretch>
        </p:blipFill>
        <p:spPr>
          <a:xfrm>
            <a:off x="98425" y="1718945"/>
            <a:ext cx="3855720" cy="1647825"/>
          </a:xfrm>
          <a:prstGeom prst="rect">
            <a:avLst/>
          </a:prstGeom>
        </p:spPr>
      </p:pic>
      <p:pic>
        <p:nvPicPr>
          <p:cNvPr id="3" name="图片 2"/>
          <p:cNvPicPr>
            <a:picLocks noChangeAspect="1"/>
          </p:cNvPicPr>
          <p:nvPr/>
        </p:nvPicPr>
        <p:blipFill>
          <a:blip r:embed="rId2"/>
          <a:stretch>
            <a:fillRect/>
          </a:stretch>
        </p:blipFill>
        <p:spPr>
          <a:xfrm>
            <a:off x="3954145" y="1718310"/>
            <a:ext cx="3222625" cy="4779645"/>
          </a:xfrm>
          <a:prstGeom prst="rect">
            <a:avLst/>
          </a:prstGeom>
        </p:spPr>
      </p:pic>
      <p:pic>
        <p:nvPicPr>
          <p:cNvPr id="4" name="图片 3"/>
          <p:cNvPicPr>
            <a:picLocks noChangeAspect="1"/>
          </p:cNvPicPr>
          <p:nvPr/>
        </p:nvPicPr>
        <p:blipFill>
          <a:blip r:embed="rId3"/>
          <a:stretch>
            <a:fillRect/>
          </a:stretch>
        </p:blipFill>
        <p:spPr>
          <a:xfrm>
            <a:off x="1664970" y="3589020"/>
            <a:ext cx="1334770" cy="2985770"/>
          </a:xfrm>
          <a:prstGeom prst="rect">
            <a:avLst/>
          </a:prstGeom>
        </p:spPr>
      </p:pic>
    </p:spTree>
  </p:cSld>
  <p:clrMapOvr>
    <a:masterClrMapping/>
  </p:clrMapOvr>
</p:sld>
</file>

<file path=ppt/theme/theme1.xml><?xml version="1.0" encoding="utf-8"?>
<a:theme xmlns:a="http://schemas.openxmlformats.org/drawingml/2006/main" name="Andy TTT">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533</Words>
  <Application>WPS 演示</Application>
  <PresentationFormat>全屏显示(4:3)</PresentationFormat>
  <Paragraphs>116</Paragraphs>
  <Slides>9</Slides>
  <Notes>45</Notes>
  <HiddenSlides>0</HiddenSlides>
  <MMClips>1</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9</vt:i4>
      </vt:variant>
    </vt:vector>
  </HeadingPairs>
  <TitlesOfParts>
    <vt:vector size="21" baseType="lpstr">
      <vt:lpstr>Arial</vt:lpstr>
      <vt:lpstr>宋体</vt:lpstr>
      <vt:lpstr>Wingdings</vt:lpstr>
      <vt:lpstr>Calibri</vt:lpstr>
      <vt:lpstr>微软雅黑</vt:lpstr>
      <vt:lpstr>League Gothic</vt:lpstr>
      <vt:lpstr>MS PGothic</vt:lpstr>
      <vt:lpstr>Arial</vt:lpstr>
      <vt:lpstr>Segoe Print</vt:lpstr>
      <vt:lpstr>Arial Unicode MS</vt:lpstr>
      <vt:lpstr>Andy TTT</vt:lpstr>
      <vt:lpstr>默认设计模板</vt:lpstr>
      <vt:lpstr>培训目录 CONTENTS</vt:lpstr>
      <vt:lpstr>PowerPoint 演示文稿</vt:lpstr>
      <vt:lpstr>组成量及用量</vt:lpstr>
      <vt:lpstr>组成量及用量</vt:lpstr>
      <vt:lpstr>组成量及用量</vt:lpstr>
      <vt:lpstr>组成量及用量</vt:lpstr>
      <vt:lpstr>注意事项</vt:lpstr>
      <vt:lpstr>注意事项</vt:lpstr>
      <vt:lpstr>包装工序事项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263</cp:revision>
  <dcterms:created xsi:type="dcterms:W3CDTF">2011-09-05T07:05:00Z</dcterms:created>
  <dcterms:modified xsi:type="dcterms:W3CDTF">2018-06-29T13:08:20Z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