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49" r:id="rId4"/>
    <p:sldId id="298" r:id="rId5"/>
    <p:sldId id="449" r:id="rId7"/>
    <p:sldId id="450" r:id="rId8"/>
    <p:sldId id="451" r:id="rId9"/>
    <p:sldId id="421" r:id="rId10"/>
    <p:sldId id="422" r:id="rId11"/>
    <p:sldId id="437" r:id="rId12"/>
    <p:sldId id="425" r:id="rId13"/>
    <p:sldId id="423" r:id="rId14"/>
    <p:sldId id="436" r:id="rId1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Clr>
        <a:srgbClr val="000000"/>
      </a:buClr>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684"/>
        <p:guide orient="horz" pos="233"/>
        <p:guide orient="horz" pos="4099"/>
        <p:guide orient="horz" pos="2160"/>
        <p:guide orient="horz" pos="1167"/>
        <p:guide pos="2880"/>
        <p:guide pos="288"/>
        <p:guide pos="5466"/>
      </p:guideLst>
    </p:cSldViewPr>
  </p:slide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1"/>
          <p:cNvSpPr>
            <a:spLocks noGrp="1"/>
          </p:cNvSpPr>
          <p:nvPr>
            <p:ph type="hdr" sz="quarter"/>
          </p:nvPr>
        </p:nvSpPr>
        <p:spPr>
          <a:xfrm>
            <a:off x="0" y="0"/>
            <a:ext cx="2971800" cy="457200"/>
          </a:xfrm>
          <a:prstGeom prst="rect">
            <a:avLst/>
          </a:prstGeom>
          <a:noFill/>
          <a:ln w="9525">
            <a:noFill/>
          </a:ln>
        </p:spPr>
        <p:txBody>
          <a:bodyPr vert="horz"/>
          <a:p>
            <a:pPr lvl="0"/>
            <a:endParaRPr>
              <a:ea typeface="宋体" panose="02010600030101010101" pitchFamily="2" charset="-122"/>
            </a:endParaRPr>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vert="horz"/>
          <a:p>
            <a:pPr lvl="0"/>
            <a:fld id="{BB962C8B-B14F-4D97-AF65-F5344CB8AC3E}" type="datetime1">
              <a:rPr lang="zh-CN" altLang="en-US" dirty="0">
                <a:ea typeface="宋体" panose="02010600030101010101" pitchFamily="2" charset="-122"/>
              </a:rPr>
            </a:fld>
            <a:endParaRPr lang="zh-CN" altLang="en-US" dirty="0">
              <a:ea typeface="宋体" panose="02010600030101010101" pitchFamily="2" charset="-122"/>
            </a:endParaRPr>
          </a:p>
        </p:txBody>
      </p:sp>
      <p:sp>
        <p:nvSpPr>
          <p:cNvPr id="3076" name="幻灯片图像占位符 3"/>
          <p:cNvSpPr>
            <a:spLocks noGrp="1" noRot="1" noChangeAspect="1"/>
          </p:cNvSpPr>
          <p:nvPr>
            <p:ph type="sldImg" idx="2"/>
          </p:nvPr>
        </p:nvSpPr>
        <p:spPr>
          <a:xfrm>
            <a:off x="1143000" y="685800"/>
            <a:ext cx="4572000" cy="3429000"/>
          </a:xfrm>
          <a:prstGeom prst="rect">
            <a:avLst/>
          </a:prstGeom>
          <a:noFill/>
          <a:ln w="12700">
            <a:noFill/>
          </a:ln>
        </p:spPr>
      </p:sp>
      <p:sp>
        <p:nvSpPr>
          <p:cNvPr id="3077" name="备注占位符 4"/>
          <p:cNvSpPr>
            <a:spLocks noGrp="1" noRot="1" noChangeAspect="1"/>
          </p:cNvSpPr>
          <p:nvPr/>
        </p:nvSpPr>
        <p:spPr>
          <a:xfrm>
            <a:off x="685800" y="4343400"/>
            <a:ext cx="5486400" cy="4114800"/>
          </a:xfrm>
          <a:prstGeom prst="rect">
            <a:avLst/>
          </a:prstGeom>
          <a:noFill/>
          <a:ln w="12700">
            <a:noFill/>
          </a:ln>
        </p:spPr>
        <p:txBody>
          <a:bodyPr vert="horz" anchor="ctr">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vert="horz" anchor="b"/>
          <a:p>
            <a:pPr lvl="0"/>
            <a:endParaRPr>
              <a:ea typeface="宋体" panose="02010600030101010101" pitchFamily="2" charset="-122"/>
            </a:endParaRPr>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vert="horz" anchor="b"/>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70" name="幻灯片图像占位符 1"/>
          <p:cNvSpPr>
            <a:spLocks noGrp="1" noRot="1" noChangeAspect="1"/>
          </p:cNvSpPr>
          <p:nvPr>
            <p:ph type="sldImg"/>
          </p:nvPr>
        </p:nvSpPr>
        <p:spPr>
          <a:xfrm>
            <a:off x="0" y="0"/>
            <a:ext cx="19050" cy="1588"/>
          </a:xfrm>
        </p:spPr>
      </p:sp>
      <p:sp>
        <p:nvSpPr>
          <p:cNvPr id="7171"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企业培训的目的为了提高员工的素质和工作能力，最终促进企业的发展。要成功的进行企业员工的培训，关键是要了解员工的学习特性，由于企业员工都是在职成人，具有成人学习的一般特征。因此培训工作者充分掌握成人特有的学习特性对于做好培训工作是大有裨益的。</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3375"/>
            <a:ext cx="2057400" cy="5792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52930" cy="57927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ltLang="en-US"/>
          </a:p>
        </p:txBody>
      </p:sp>
      <p:sp>
        <p:nvSpPr>
          <p:cNvPr id="9" name="灯片编号占位符 8"/>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ltLang="en-US"/>
          </a:p>
        </p:txBody>
      </p:sp>
      <p:sp>
        <p:nvSpPr>
          <p:cNvPr id="5" name="灯片编号占位符 4"/>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ltLang="en-US"/>
          </a:p>
        </p:txBody>
      </p:sp>
      <p:sp>
        <p:nvSpPr>
          <p:cNvPr id="4" name="灯片编号占位符 3"/>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333375"/>
            <a:ext cx="8218488" cy="8636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412875"/>
            <a:ext cx="8229600" cy="471328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914400" lvl="0" indent="-914400" algn="l" eaLnBrk="1" latinLnBrk="0" hangingPunct="1">
        <a:lnSpc>
          <a:spcPct val="100000"/>
        </a:lnSpc>
        <a:spcBef>
          <a:spcPct val="0"/>
        </a:spcBef>
        <a:buNone/>
        <a:defRPr sz="4400" b="1" kern="1200">
          <a:solidFill>
            <a:srgbClr val="3399FF"/>
          </a:solidFill>
          <a:latin typeface="+mj-lt"/>
          <a:ea typeface="+mj-ea"/>
          <a:cs typeface="+mj-cs"/>
          <a:sym typeface="Calibri" panose="020F0502020204030204" charset="0"/>
        </a:defRPr>
      </a:lvl1pPr>
    </p:titleStyle>
    <p:bodyStyle>
      <a:lvl1pPr marL="0" lvl="0" indent="0" algn="l" defTabSz="914400" eaLnBrk="1" fontAlgn="base" latinLnBrk="0" hangingPunct="1">
        <a:lnSpc>
          <a:spcPct val="100000"/>
        </a:lnSpc>
        <a:spcBef>
          <a:spcPct val="0"/>
        </a:spcBef>
        <a:spcAft>
          <a:spcPts val="600"/>
        </a:spcAft>
        <a:buNone/>
        <a:defRPr sz="3200" kern="1200">
          <a:solidFill>
            <a:srgbClr val="4C4C4C"/>
          </a:solidFill>
          <a:latin typeface="+mn-lt"/>
          <a:ea typeface="+mn-ea"/>
          <a:cs typeface="+mn-cs"/>
          <a:sym typeface="Calibri" panose="020F0502020204030204" charset="0"/>
        </a:defRPr>
      </a:lvl1pPr>
      <a:lvl2pPr marL="0" lvl="1" indent="0" algn="l" defTabSz="914400" eaLnBrk="1" fontAlgn="base" latinLnBrk="0" hangingPunct="1">
        <a:lnSpc>
          <a:spcPct val="100000"/>
        </a:lnSpc>
        <a:spcBef>
          <a:spcPct val="0"/>
        </a:spcBef>
        <a:spcAft>
          <a:spcPts val="600"/>
        </a:spcAft>
        <a:buNone/>
        <a:defRPr sz="2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2pPr>
      <a:lvl3pPr marL="0" lvl="2" indent="0" algn="l" defTabSz="914400" eaLnBrk="1" fontAlgn="base" latinLnBrk="0" hangingPunct="1">
        <a:lnSpc>
          <a:spcPct val="100000"/>
        </a:lnSpc>
        <a:spcBef>
          <a:spcPct val="0"/>
        </a:spcBef>
        <a:spcAft>
          <a:spcPts val="600"/>
        </a:spcAft>
        <a:buNone/>
        <a:defRPr sz="24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3pPr>
      <a:lvl4pPr marL="0" lvl="3" indent="0" algn="l" defTabSz="914400" eaLnBrk="1" fontAlgn="base" latinLnBrk="0" hangingPunct="1">
        <a:lnSpc>
          <a:spcPct val="100000"/>
        </a:lnSpc>
        <a:spcBef>
          <a:spcPct val="0"/>
        </a:spcBef>
        <a:spcAft>
          <a:spcPts val="600"/>
        </a:spcAft>
        <a:buNone/>
        <a:defRPr sz="20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4pPr>
      <a:lvl5pPr marL="0" lvl="4" indent="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5pPr>
      <a:lvl6pPr marL="2514600" lvl="5"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6pPr>
      <a:lvl7pPr marL="2971800" lvl="6"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7pPr>
      <a:lvl8pPr marL="3429000" lvl="7"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8pPr>
      <a:lvl9pPr marL="3886200" lvl="8"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标题 2049"/>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2050"/>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panose="02010600030101010101" pitchFamily="2" charset="-122"/>
              </a:defRPr>
            </a:lvl1pPr>
          </a:lstStyle>
          <a:p>
            <a:pPr lvl="0"/>
            <a:endParaRPr lang="zh-CN" altLang="en-US"/>
          </a:p>
        </p:txBody>
      </p:sp>
      <p:sp>
        <p:nvSpPr>
          <p:cNvPr id="2053" name="页脚占位符 2052"/>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panose="02010600030101010101" pitchFamily="2" charset="-122"/>
              </a:defRPr>
            </a:lvl1pPr>
          </a:lstStyle>
          <a:p>
            <a:pPr lvl="0"/>
            <a:endParaRPr lang="zh-CN" altLang="en-US"/>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panose="02010600030101010101" pitchFamily="2" charset="-122"/>
              </a:defRPr>
            </a:lvl1pPr>
          </a:lstStyle>
          <a:p>
            <a:pPr lvl="0"/>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标题 1"/>
          <p:cNvSpPr>
            <a:spLocks noGrp="1"/>
          </p:cNvSpPr>
          <p:nvPr>
            <p:ph type="title"/>
          </p:nvPr>
        </p:nvSpPr>
        <p:spPr>
          <a:xfrm>
            <a:off x="457200" y="333375"/>
            <a:ext cx="8218488" cy="790575"/>
          </a:xfrm>
        </p:spPr>
        <p:txBody>
          <a:bodyPr vert="horz" anchor="ctr">
            <a:normAutofit/>
          </a:bodyPr>
          <a:p>
            <a:pPr algn="l">
              <a:buSzPct val="25000"/>
            </a:pPr>
            <a:r>
              <a:rPr lang="zh-CN" altLang="en-US" sz="4000" b="0" kern="1200" dirty="0">
                <a:latin typeface="微软雅黑" panose="020B0503020204020204" pitchFamily="2" charset="-122"/>
                <a:ea typeface="微软雅黑" panose="020B0503020204020204" pitchFamily="2" charset="-122"/>
                <a:sym typeface="Calibri" panose="020F0502020204030204" charset="0"/>
              </a:rPr>
              <a:t>培训目录 </a:t>
            </a:r>
            <a:r>
              <a:rPr lang="en-US" altLang="zh-CN" sz="2800" b="0" kern="1200" dirty="0">
                <a:solidFill>
                  <a:srgbClr val="4C4C4C"/>
                </a:solidFill>
                <a:latin typeface="微软雅黑" panose="020B0503020204020204" pitchFamily="2" charset="-122"/>
                <a:ea typeface="微软雅黑" panose="020B0503020204020204" pitchFamily="2" charset="-122"/>
                <a:sym typeface="Calibri" panose="020F0502020204030204" charset="0"/>
              </a:rPr>
              <a:t>CONTENTS</a:t>
            </a:r>
            <a:endParaRPr lang="zh-CN" altLang="en-US" sz="4400" kern="1200" dirty="0">
              <a:latin typeface="微软雅黑" panose="020B0503020204020204" pitchFamily="2" charset="-122"/>
              <a:ea typeface="微软雅黑" panose="020B0503020204020204" pitchFamily="2" charset="-122"/>
              <a:sym typeface="Calibri" panose="020F0502020204030204" charset="0"/>
            </a:endParaRPr>
          </a:p>
        </p:txBody>
      </p:sp>
      <p:grpSp>
        <p:nvGrpSpPr>
          <p:cNvPr id="5124" name="组合 5123"/>
          <p:cNvGrpSpPr/>
          <p:nvPr/>
        </p:nvGrpSpPr>
        <p:grpSpPr>
          <a:xfrm>
            <a:off x="1187450" y="1555750"/>
            <a:ext cx="5976938" cy="720726"/>
            <a:chOff x="0" y="0"/>
            <a:chExt cx="5976664" cy="720001"/>
          </a:xfrm>
        </p:grpSpPr>
        <p:sp>
          <p:nvSpPr>
            <p:cNvPr id="5125" name="TextBox 9"/>
            <p:cNvSpPr/>
            <p:nvPr/>
          </p:nvSpPr>
          <p:spPr>
            <a:xfrm>
              <a:off x="1368152" y="72350"/>
              <a:ext cx="4608512"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基本认知：产品的基础知识</a:t>
              </a:r>
              <a:endParaRPr lang="zh-CN" altLang="en-US" dirty="0">
                <a:ea typeface="宋体" panose="02010600030101010101" pitchFamily="2" charset="-122"/>
              </a:endParaRPr>
            </a:p>
          </p:txBody>
        </p:sp>
        <p:pic>
          <p:nvPicPr>
            <p:cNvPr id="5126" name="图片 5"/>
            <p:cNvPicPr>
              <a:picLocks noChangeAspect="1"/>
            </p:cNvPicPr>
            <p:nvPr/>
          </p:nvPicPr>
          <p:blipFill>
            <a:blip r:embed="rId1"/>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27" name="直接连接符 15"/>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28" name="组合 5127"/>
          <p:cNvGrpSpPr/>
          <p:nvPr/>
        </p:nvGrpSpPr>
        <p:grpSpPr>
          <a:xfrm>
            <a:off x="1187450" y="2528888"/>
            <a:ext cx="6264275" cy="719138"/>
            <a:chOff x="0" y="0"/>
            <a:chExt cx="6264696" cy="720001"/>
          </a:xfrm>
        </p:grpSpPr>
        <p:sp>
          <p:nvSpPr>
            <p:cNvPr id="5129" name="TextBox 10"/>
            <p:cNvSpPr/>
            <p:nvPr/>
          </p:nvSpPr>
          <p:spPr>
            <a:xfrm>
              <a:off x="1368152" y="36240"/>
              <a:ext cx="4896544"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分解结构：产品的组装</a:t>
              </a:r>
              <a:endParaRPr lang="zh-CN" altLang="en-US" dirty="0">
                <a:ea typeface="宋体" panose="02010600030101010101" pitchFamily="2" charset="-122"/>
              </a:endParaRPr>
            </a:p>
          </p:txBody>
        </p:sp>
        <p:pic>
          <p:nvPicPr>
            <p:cNvPr id="5130" name="图片 6"/>
            <p:cNvPicPr>
              <a:picLocks noChangeAspect="1"/>
            </p:cNvPicPr>
            <p:nvPr/>
          </p:nvPicPr>
          <p:blipFill>
            <a:blip r:embed="rId2"/>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1" name="直接连接符 16"/>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32" name="组合 5131"/>
          <p:cNvGrpSpPr/>
          <p:nvPr/>
        </p:nvGrpSpPr>
        <p:grpSpPr>
          <a:xfrm>
            <a:off x="1187450" y="3500438"/>
            <a:ext cx="6985000" cy="720726"/>
            <a:chOff x="0" y="0"/>
            <a:chExt cx="6984775" cy="720001"/>
          </a:xfrm>
        </p:grpSpPr>
        <p:sp>
          <p:nvSpPr>
            <p:cNvPr id="5133" name="TextBox 11"/>
            <p:cNvSpPr/>
            <p:nvPr/>
          </p:nvSpPr>
          <p:spPr>
            <a:xfrm>
              <a:off x="1368151" y="72138"/>
              <a:ext cx="5616624"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工艺流程：工序的组装作业</a:t>
              </a:r>
              <a:endParaRPr lang="zh-CN" altLang="en-US" dirty="0">
                <a:ea typeface="宋体" panose="02010600030101010101" pitchFamily="2" charset="-122"/>
              </a:endParaRPr>
            </a:p>
          </p:txBody>
        </p:sp>
        <p:pic>
          <p:nvPicPr>
            <p:cNvPr id="5134" name="图片 3"/>
            <p:cNvPicPr>
              <a:picLocks noChangeAspect="1"/>
            </p:cNvPicPr>
            <p:nvPr/>
          </p:nvPicPr>
          <p:blipFill>
            <a:blip r:embed="rId3"/>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5" name="直接连接符 17"/>
            <p:cNvSpPr/>
            <p:nvPr/>
          </p:nvSpPr>
          <p:spPr>
            <a:xfrm>
              <a:off x="1224135" y="720000"/>
              <a:ext cx="4752528" cy="1"/>
            </a:xfrm>
            <a:prstGeom prst="line">
              <a:avLst/>
            </a:prstGeom>
            <a:ln w="28575" cap="flat" cmpd="sng">
              <a:solidFill>
                <a:srgbClr val="D1E751"/>
              </a:solidFill>
              <a:prstDash val="sysDash"/>
              <a:headEnd type="none" w="med" len="med"/>
              <a:tailEnd type="none" w="med" len="med"/>
            </a:ln>
          </p:spPr>
        </p:sp>
      </p:grpSp>
      <p:grpSp>
        <p:nvGrpSpPr>
          <p:cNvPr id="5136" name="组合 5135"/>
          <p:cNvGrpSpPr/>
          <p:nvPr/>
        </p:nvGrpSpPr>
        <p:grpSpPr>
          <a:xfrm>
            <a:off x="1187450" y="4473575"/>
            <a:ext cx="6696075" cy="719139"/>
            <a:chOff x="0" y="0"/>
            <a:chExt cx="6696744" cy="720001"/>
          </a:xfrm>
        </p:grpSpPr>
        <p:sp>
          <p:nvSpPr>
            <p:cNvPr id="5137" name="TextBox 12"/>
            <p:cNvSpPr/>
            <p:nvPr/>
          </p:nvSpPr>
          <p:spPr>
            <a:xfrm>
              <a:off x="1368152" y="36028"/>
              <a:ext cx="5328592"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注意事项：制程中出现的问题</a:t>
              </a:r>
              <a:endParaRPr lang="zh-CN" altLang="en-US" dirty="0">
                <a:ea typeface="宋体" panose="02010600030101010101" pitchFamily="2" charset="-122"/>
              </a:endParaRPr>
            </a:p>
          </p:txBody>
        </p:sp>
        <p:pic>
          <p:nvPicPr>
            <p:cNvPr id="5138" name="图片 8"/>
            <p:cNvPicPr>
              <a:picLocks noChangeAspect="1"/>
            </p:cNvPicPr>
            <p:nvPr/>
          </p:nvPicPr>
          <p:blipFill>
            <a:blip r:embed="rId4"/>
            <a:stretch>
              <a:fillRect/>
            </a:stretch>
          </p:blipFill>
          <p:spPr>
            <a:xfrm>
              <a:off x="0" y="0"/>
              <a:ext cx="1013066"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9" name="直接连接符 18"/>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40" name="组合 5139"/>
          <p:cNvGrpSpPr/>
          <p:nvPr/>
        </p:nvGrpSpPr>
        <p:grpSpPr>
          <a:xfrm>
            <a:off x="1191895" y="5445125"/>
            <a:ext cx="6192838" cy="720726"/>
            <a:chOff x="0" y="0"/>
            <a:chExt cx="6192688" cy="720001"/>
          </a:xfrm>
        </p:grpSpPr>
        <p:sp>
          <p:nvSpPr>
            <p:cNvPr id="5141" name="TextBox 13"/>
            <p:cNvSpPr/>
            <p:nvPr/>
          </p:nvSpPr>
          <p:spPr>
            <a:xfrm>
              <a:off x="1368152" y="71928"/>
              <a:ext cx="4824536"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成品出货：包装工序事项</a:t>
              </a:r>
              <a:endParaRPr lang="en-US" altLang="zh-CN"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42" name="图片 7"/>
            <p:cNvPicPr>
              <a:picLocks noChangeAspect="1"/>
            </p:cNvPicPr>
            <p:nvPr/>
          </p:nvPicPr>
          <p:blipFill>
            <a:blip r:embed="rId5"/>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43" name="直接连接符 19"/>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sp>
        <p:nvSpPr>
          <p:cNvPr id="5144" name="直接连接符​​ 29"/>
          <p:cNvSpPr/>
          <p:nvPr/>
        </p:nvSpPr>
        <p:spPr>
          <a:xfrm flipH="1">
            <a:off x="577850" y="1196975"/>
            <a:ext cx="7988300" cy="0"/>
          </a:xfrm>
          <a:prstGeom prst="line">
            <a:avLst/>
          </a:prstGeom>
          <a:ln w="9525" cap="flat" cmpd="sng">
            <a:solidFill>
              <a:srgbClr val="A5A5A5"/>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filter="fade">
                                      <p:cBhvr>
                                        <p:cTn id="7" dur="500"/>
                                        <p:tgtEl>
                                          <p:spTgt spid="5124"/>
                                        </p:tgtEl>
                                      </p:cBhvr>
                                    </p:animEffect>
                                    <p:anim calcmode="lin" valueType="num">
                                      <p:cBhvr>
                                        <p:cTn id="8" dur="500" fill="hold"/>
                                        <p:tgtEl>
                                          <p:spTgt spid="5124"/>
                                        </p:tgtEl>
                                        <p:attrNameLst>
                                          <p:attrName>ppt_x</p:attrName>
                                        </p:attrNameLst>
                                      </p:cBhvr>
                                      <p:tavLst>
                                        <p:tav tm="0">
                                          <p:val>
                                            <p:strVal val="#ppt_x"/>
                                          </p:val>
                                        </p:tav>
                                        <p:tav tm="100000">
                                          <p:val>
                                            <p:strVal val="#ppt_x"/>
                                          </p:val>
                                        </p:tav>
                                      </p:tavLst>
                                    </p:anim>
                                    <p:anim calcmode="lin" valueType="num">
                                      <p:cBhvr>
                                        <p:cTn id="9" dur="5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Effect filter="fade">
                                      <p:cBhvr>
                                        <p:cTn id="14" dur="500"/>
                                        <p:tgtEl>
                                          <p:spTgt spid="5128"/>
                                        </p:tgtEl>
                                      </p:cBhvr>
                                    </p:animEffect>
                                    <p:anim calcmode="lin" valueType="num">
                                      <p:cBhvr>
                                        <p:cTn id="15" dur="500" fill="hold"/>
                                        <p:tgtEl>
                                          <p:spTgt spid="5128"/>
                                        </p:tgtEl>
                                        <p:attrNameLst>
                                          <p:attrName>ppt_x</p:attrName>
                                        </p:attrNameLst>
                                      </p:cBhvr>
                                      <p:tavLst>
                                        <p:tav tm="0">
                                          <p:val>
                                            <p:strVal val="#ppt_x"/>
                                          </p:val>
                                        </p:tav>
                                        <p:tav tm="100000">
                                          <p:val>
                                            <p:strVal val="#ppt_x"/>
                                          </p:val>
                                        </p:tav>
                                      </p:tavLst>
                                    </p:anim>
                                    <p:anim calcmode="lin" valueType="num">
                                      <p:cBhvr>
                                        <p:cTn id="16" dur="5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32"/>
                                        </p:tgtEl>
                                        <p:attrNameLst>
                                          <p:attrName>style.visibility</p:attrName>
                                        </p:attrNameLst>
                                      </p:cBhvr>
                                      <p:to>
                                        <p:strVal val="visible"/>
                                      </p:to>
                                    </p:set>
                                    <p:animEffect filter="fade">
                                      <p:cBhvr>
                                        <p:cTn id="21" dur="500"/>
                                        <p:tgtEl>
                                          <p:spTgt spid="5132"/>
                                        </p:tgtEl>
                                      </p:cBhvr>
                                    </p:animEffect>
                                    <p:anim calcmode="lin" valueType="num">
                                      <p:cBhvr>
                                        <p:cTn id="22" dur="500" fill="hold"/>
                                        <p:tgtEl>
                                          <p:spTgt spid="5132"/>
                                        </p:tgtEl>
                                        <p:attrNameLst>
                                          <p:attrName>ppt_x</p:attrName>
                                        </p:attrNameLst>
                                      </p:cBhvr>
                                      <p:tavLst>
                                        <p:tav tm="0">
                                          <p:val>
                                            <p:strVal val="#ppt_x"/>
                                          </p:val>
                                        </p:tav>
                                        <p:tav tm="100000">
                                          <p:val>
                                            <p:strVal val="#ppt_x"/>
                                          </p:val>
                                        </p:tav>
                                      </p:tavLst>
                                    </p:anim>
                                    <p:anim calcmode="lin" valueType="num">
                                      <p:cBhvr>
                                        <p:cTn id="23" dur="5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6"/>
                                        </p:tgtEl>
                                        <p:attrNameLst>
                                          <p:attrName>style.visibility</p:attrName>
                                        </p:attrNameLst>
                                      </p:cBhvr>
                                      <p:to>
                                        <p:strVal val="visible"/>
                                      </p:to>
                                    </p:set>
                                    <p:animEffect filter="fade">
                                      <p:cBhvr>
                                        <p:cTn id="28" dur="500"/>
                                        <p:tgtEl>
                                          <p:spTgt spid="5136"/>
                                        </p:tgtEl>
                                      </p:cBhvr>
                                    </p:animEffect>
                                    <p:anim calcmode="lin" valueType="num">
                                      <p:cBhvr>
                                        <p:cTn id="29" dur="500" fill="hold"/>
                                        <p:tgtEl>
                                          <p:spTgt spid="5136"/>
                                        </p:tgtEl>
                                        <p:attrNameLst>
                                          <p:attrName>ppt_x</p:attrName>
                                        </p:attrNameLst>
                                      </p:cBhvr>
                                      <p:tavLst>
                                        <p:tav tm="0">
                                          <p:val>
                                            <p:strVal val="#ppt_x"/>
                                          </p:val>
                                        </p:tav>
                                        <p:tav tm="100000">
                                          <p:val>
                                            <p:strVal val="#ppt_x"/>
                                          </p:val>
                                        </p:tav>
                                      </p:tavLst>
                                    </p:anim>
                                    <p:anim calcmode="lin" valueType="num">
                                      <p:cBhvr>
                                        <p:cTn id="30" dur="5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40"/>
                                        </p:tgtEl>
                                        <p:attrNameLst>
                                          <p:attrName>style.visibility</p:attrName>
                                        </p:attrNameLst>
                                      </p:cBhvr>
                                      <p:to>
                                        <p:strVal val="visible"/>
                                      </p:to>
                                    </p:set>
                                    <p:animEffect filter="fade">
                                      <p:cBhvr>
                                        <p:cTn id="35" dur="500"/>
                                        <p:tgtEl>
                                          <p:spTgt spid="5140"/>
                                        </p:tgtEl>
                                      </p:cBhvr>
                                    </p:animEffect>
                                    <p:anim calcmode="lin" valueType="num">
                                      <p:cBhvr>
                                        <p:cTn id="36" dur="500" fill="hold"/>
                                        <p:tgtEl>
                                          <p:spTgt spid="5140"/>
                                        </p:tgtEl>
                                        <p:attrNameLst>
                                          <p:attrName>ppt_x</p:attrName>
                                        </p:attrNameLst>
                                      </p:cBhvr>
                                      <p:tavLst>
                                        <p:tav tm="0">
                                          <p:val>
                                            <p:strVal val="#ppt_x"/>
                                          </p:val>
                                        </p:tav>
                                        <p:tav tm="100000">
                                          <p:val>
                                            <p:strVal val="#ppt_x"/>
                                          </p:val>
                                        </p:tav>
                                      </p:tavLst>
                                    </p:anim>
                                    <p:anim calcmode="lin" valueType="num">
                                      <p:cBhvr>
                                        <p:cTn id="37" dur="500" fill="hold"/>
                                        <p:tgtEl>
                                          <p:spTgt spid="5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标题 1"/>
          <p:cNvSpPr>
            <a:spLocks noGrp="1"/>
          </p:cNvSpPr>
          <p:nvPr>
            <p:ph type="title"/>
          </p:nvPr>
        </p:nvSpPr>
        <p:spPr>
          <a:xfrm>
            <a:off x="26670" y="118110"/>
            <a:ext cx="8218488" cy="790575"/>
          </a:xfrm>
        </p:spPr>
        <p:txBody>
          <a:bodyPr vert="horz" anchor="ctr">
            <a:noAutofit/>
          </a:bodyPr>
          <a:p>
            <a:pPr algn="l">
              <a:buSzPct val="25000"/>
            </a:pPr>
            <a:r>
              <a:rPr lang="zh-CN" altLang="en-US" sz="6000" kern="1200">
                <a:latin typeface="微软雅黑" panose="020B0503020204020204" pitchFamily="2" charset="-122"/>
                <a:ea typeface="微软雅黑" panose="020B0503020204020204" pitchFamily="2" charset="-122"/>
                <a:sym typeface="Calibri" panose="020F0502020204030204" charset="0"/>
              </a:rPr>
              <a:t>注意事项</a:t>
            </a:r>
            <a:endParaRPr lang="zh-CN" altLang="en-US" sz="60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8470" y="1403668"/>
            <a:ext cx="8218488" cy="4751387"/>
          </a:xfrm>
        </p:spPr>
        <p:txBody>
          <a:bodyPr vert="horz">
            <a:normAutofit/>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45085" y="915670"/>
            <a:ext cx="8986520" cy="6249035"/>
          </a:xfrm>
          <a:prstGeom prst="rect">
            <a:avLst/>
          </a:prstGeom>
          <a:noFill/>
        </p:spPr>
        <p:txBody>
          <a:bodyPr wrap="square" rtlCol="0" anchor="t">
            <a:spAutoFit/>
          </a:bodyPr>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、焊接</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灯头焊接须饱满，光滑。装灯头时需注意电源输入线不可外露。</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焊接边板与底板连接处容易出现假焊，虚焊，漏焊现象，须多注意自检</a:t>
            </a:r>
            <a:endParaRPr lang="zh-CN" altLang="en-US" sz="2800" dirty="0">
              <a:ea typeface="微软雅黑" panose="020B0503020204020204" pitchFamily="2" charset="-122"/>
              <a:sym typeface="+mn-ea"/>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、组装、外观</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如发现变形倾斜或刮花的，导热垫和双面胶超出</a:t>
            </a:r>
            <a:r>
              <a:rPr lang="en-US" altLang="zh-CN" sz="2800" dirty="0">
                <a:ea typeface="微软雅黑" panose="020B0503020204020204" pitchFamily="2" charset="-122"/>
                <a:sym typeface="+mn-ea"/>
              </a:rPr>
              <a:t>PCB</a:t>
            </a:r>
            <a:r>
              <a:rPr lang="zh-CN" altLang="en-US" sz="2800" dirty="0">
                <a:ea typeface="微软雅黑" panose="020B0503020204020204" pitchFamily="2" charset="-122"/>
                <a:sym typeface="+mn-ea"/>
              </a:rPr>
              <a:t>板，须整理后方可生产</a:t>
            </a:r>
            <a:endParaRPr lang="zh-CN" altLang="en-US" sz="2800" dirty="0">
              <a:ea typeface="微软雅黑" panose="020B0503020204020204" pitchFamily="2" charset="-122"/>
              <a:sym typeface="+mn-ea"/>
            </a:endParaRPr>
          </a:p>
          <a:p>
            <a:pPr>
              <a:lnSpc>
                <a:spcPct val="130000"/>
              </a:lnSpc>
            </a:pPr>
            <a:r>
              <a:rPr lang="en-US" altLang="zh-CN" sz="2800" dirty="0">
                <a:ea typeface="微软雅黑" panose="020B0503020204020204" pitchFamily="2" charset="-122"/>
                <a:sym typeface="+mn-ea"/>
              </a:rPr>
              <a:t>3</a:t>
            </a:r>
            <a:r>
              <a:rPr lang="zh-CN" altLang="en-US" sz="2800" dirty="0">
                <a:ea typeface="微软雅黑" panose="020B0503020204020204" pitchFamily="2" charset="-122"/>
                <a:sym typeface="+mn-ea"/>
              </a:rPr>
              <a:t>、擦试</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罩子和灯珠不能用洗板水清洁</a:t>
            </a:r>
            <a:endParaRPr lang="zh-CN" altLang="en-US" sz="2800" dirty="0">
              <a:latin typeface="Arial" panose="020B0604020202020204" pitchFamily="34" charset="0"/>
              <a:ea typeface="微软雅黑" panose="020B0503020204020204" pitchFamily="2" charset="-122"/>
            </a:endParaRPr>
          </a:p>
          <a:p>
            <a:pPr>
              <a:lnSpc>
                <a:spcPct val="130000"/>
              </a:lnSpc>
            </a:pPr>
            <a:endParaRPr lang="zh-CN" altLang="en-US" sz="2800" dirty="0">
              <a:latin typeface="Arial" panose="020B0604020202020204" pitchFamily="34" charset="0"/>
              <a:ea typeface="微软雅黑" panose="020B0503020204020204"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标题 1"/>
          <p:cNvSpPr>
            <a:spLocks noGrp="1"/>
          </p:cNvSpPr>
          <p:nvPr>
            <p:ph type="title"/>
          </p:nvPr>
        </p:nvSpPr>
        <p:spPr>
          <a:xfrm>
            <a:off x="98425" y="-97155"/>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包装工序事项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133475"/>
            <a:ext cx="9573895" cy="915035"/>
          </a:xfrm>
        </p:spPr>
        <p:txBody>
          <a:bodyPr vert="horz">
            <a:normAutofit lnSpcReduction="20000"/>
          </a:bodyPr>
          <a:p>
            <a:pPr indent="-341630" algn="l" defTabSz="914400">
              <a:buSzPct val="25000"/>
            </a:pPr>
            <a:endParaRPr lang="zh-CN" altLang="en-US" sz="3200" dirty="0">
              <a:ea typeface="微软雅黑" panose="020B0503020204020204" pitchFamily="2" charset="-122"/>
              <a:sym typeface="+mn-ea"/>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31115" y="367030"/>
            <a:ext cx="8971280" cy="1210945"/>
          </a:xfrm>
          <a:prstGeom prst="rect">
            <a:avLst/>
          </a:prstGeom>
          <a:noFill/>
        </p:spPr>
        <p:txBody>
          <a:bodyPr wrap="square" rtlCol="0" anchor="t">
            <a:spAutoFit/>
          </a:bodyPr>
          <a:p>
            <a:pPr>
              <a:lnSpc>
                <a:spcPct val="130000"/>
              </a:lnSpc>
            </a:pPr>
            <a:r>
              <a:rPr lang="en-US" altLang="zh-CN" sz="2800" dirty="0">
                <a:latin typeface="Arial" panose="020B0604020202020204" pitchFamily="34" charset="0"/>
                <a:ea typeface="微软雅黑" panose="020B0503020204020204" pitchFamily="2" charset="-122"/>
              </a:rPr>
              <a:t>1.</a:t>
            </a:r>
            <a:r>
              <a:rPr lang="zh-CN" altLang="en-US" sz="2800" dirty="0">
                <a:ea typeface="微软雅黑" panose="020B0503020204020204" pitchFamily="2" charset="-122"/>
                <a:sym typeface="+mn-ea"/>
              </a:rPr>
              <a:t>运输过程不可堆积太多成品灯，防止灯珠磕碰损坏，洗板水不可直接擦拭灯珠</a:t>
            </a:r>
            <a:endParaRPr lang="zh-CN" altLang="en-US" sz="2800" dirty="0">
              <a:ea typeface="微软雅黑" panose="020B0503020204020204" pitchFamily="2" charset="-122"/>
              <a:sym typeface="+mn-ea"/>
            </a:endParaRPr>
          </a:p>
        </p:txBody>
      </p:sp>
      <p:pic>
        <p:nvPicPr>
          <p:cNvPr id="5" name="图片 4"/>
          <p:cNvPicPr>
            <a:picLocks noChangeAspect="1"/>
          </p:cNvPicPr>
          <p:nvPr/>
        </p:nvPicPr>
        <p:blipFill>
          <a:blip r:embed="rId1"/>
          <a:stretch>
            <a:fillRect/>
          </a:stretch>
        </p:blipFill>
        <p:spPr>
          <a:xfrm>
            <a:off x="98425" y="1554480"/>
            <a:ext cx="3855720" cy="2305050"/>
          </a:xfrm>
          <a:prstGeom prst="rect">
            <a:avLst/>
          </a:prstGeom>
        </p:spPr>
      </p:pic>
      <p:pic>
        <p:nvPicPr>
          <p:cNvPr id="3" name="图片 2"/>
          <p:cNvPicPr>
            <a:picLocks noChangeAspect="1"/>
          </p:cNvPicPr>
          <p:nvPr/>
        </p:nvPicPr>
        <p:blipFill>
          <a:blip r:embed="rId2"/>
          <a:stretch>
            <a:fillRect/>
          </a:stretch>
        </p:blipFill>
        <p:spPr>
          <a:xfrm>
            <a:off x="3954145" y="3136900"/>
            <a:ext cx="1927860" cy="3722370"/>
          </a:xfrm>
          <a:prstGeom prst="rect">
            <a:avLst/>
          </a:prstGeom>
        </p:spPr>
      </p:pic>
      <p:pic>
        <p:nvPicPr>
          <p:cNvPr id="4" name="图片 3"/>
          <p:cNvPicPr>
            <a:picLocks noChangeAspect="1"/>
          </p:cNvPicPr>
          <p:nvPr/>
        </p:nvPicPr>
        <p:blipFill>
          <a:blip r:embed="rId3"/>
          <a:stretch>
            <a:fillRect/>
          </a:stretch>
        </p:blipFill>
        <p:spPr>
          <a:xfrm>
            <a:off x="31115" y="3859530"/>
            <a:ext cx="3923030" cy="2999740"/>
          </a:xfrm>
          <a:prstGeom prst="rect">
            <a:avLst/>
          </a:prstGeom>
        </p:spPr>
      </p:pic>
      <p:pic>
        <p:nvPicPr>
          <p:cNvPr id="12297" name="图片 12296"/>
          <p:cNvPicPr>
            <a:picLocks noChangeAspect="1"/>
          </p:cNvPicPr>
          <p:nvPr/>
        </p:nvPicPr>
        <p:blipFill>
          <a:blip r:embed="rId4"/>
          <a:stretch>
            <a:fillRect/>
          </a:stretch>
        </p:blipFill>
        <p:spPr>
          <a:xfrm>
            <a:off x="6212840" y="3597275"/>
            <a:ext cx="2577465" cy="326199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pic>
        <p:nvPicPr>
          <p:cNvPr id="6147" name="图片 5"/>
          <p:cNvPicPr>
            <a:picLocks noChangeAspect="1"/>
          </p:cNvPicPr>
          <p:nvPr/>
        </p:nvPicPr>
        <p:blipFill>
          <a:blip r:embed="rId1"/>
          <a:srcRect t="16968" b="9955"/>
          <a:stretch>
            <a:fillRect/>
          </a:stretch>
        </p:blipFill>
        <p:spPr>
          <a:xfrm>
            <a:off x="-120650" y="58420"/>
            <a:ext cx="9166225" cy="6741160"/>
          </a:xfrm>
          <a:prstGeom prst="rect">
            <a:avLst/>
          </a:prstGeom>
          <a:noFill/>
          <a:ln w="9525">
            <a:noFill/>
          </a:ln>
        </p:spPr>
      </p:pic>
      <p:sp>
        <p:nvSpPr>
          <p:cNvPr id="6148" name="Rectangle 3"/>
          <p:cNvSpPr>
            <a:spLocks noGrp="1"/>
          </p:cNvSpPr>
          <p:nvPr>
            <p:ph type="body" idx="1"/>
          </p:nvPr>
        </p:nvSpPr>
        <p:spPr>
          <a:xfrm>
            <a:off x="-600075" y="-19050"/>
            <a:ext cx="9001760" cy="791845"/>
          </a:xfrm>
        </p:spPr>
        <p:txBody>
          <a:bodyPr vert="horz">
            <a:normAutofit fontScale="90000"/>
          </a:bodyPr>
          <a:p>
            <a:pPr indent="-341630" algn="l" defTabSz="914400">
              <a:buSzPct val="25000"/>
            </a:pP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    12-18W</a:t>
            </a:r>
            <a:r>
              <a:rPr lang="zh-CN"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小玉米</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灯（压铸，鳍片）</a:t>
            </a:r>
            <a:endPar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endParaRPr>
          </a:p>
        </p:txBody>
      </p:sp>
      <p:sp>
        <p:nvSpPr>
          <p:cNvPr id="6149" name="圆角矩形 3"/>
          <p:cNvSpPr/>
          <p:nvPr/>
        </p:nvSpPr>
        <p:spPr>
          <a:xfrm>
            <a:off x="194310" y="974090"/>
            <a:ext cx="1358900" cy="874395"/>
          </a:xfrm>
          <a:prstGeom prst="roundRect">
            <a:avLst>
              <a:gd name="adj" fmla="val 8319"/>
            </a:avLst>
          </a:prstGeom>
          <a:solidFill>
            <a:srgbClr val="D1E751"/>
          </a:solidFill>
          <a:ln w="38100" cap="flat" cmpd="sng">
            <a:solidFill>
              <a:srgbClr val="FFFFFF"/>
            </a:solidFill>
            <a:prstDash val="solid"/>
            <a:headEnd type="none" w="med" len="med"/>
            <a:tailEnd type="none" w="med" len="med"/>
          </a:ln>
        </p:spPr>
        <p:txBody>
          <a:bodyPr anchor="ctr"/>
          <a:p>
            <a:pPr algn="ctr"/>
            <a:r>
              <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rPr>
              <a:t>成品</a:t>
            </a:r>
            <a:endPar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pic>
        <p:nvPicPr>
          <p:cNvPr id="12300" name="图片 12299"/>
          <p:cNvPicPr>
            <a:picLocks noChangeAspect="1"/>
          </p:cNvPicPr>
          <p:nvPr/>
        </p:nvPicPr>
        <p:blipFill>
          <a:blip r:embed="rId2"/>
          <a:stretch>
            <a:fillRect/>
          </a:stretch>
        </p:blipFill>
        <p:spPr>
          <a:xfrm>
            <a:off x="7500620" y="773430"/>
            <a:ext cx="1294765" cy="3281680"/>
          </a:xfrm>
          <a:prstGeom prst="rect">
            <a:avLst/>
          </a:prstGeom>
          <a:noFill/>
          <a:ln w="9525">
            <a:noFill/>
          </a:ln>
        </p:spPr>
      </p:pic>
      <p:pic>
        <p:nvPicPr>
          <p:cNvPr id="12297" name="图片 12296"/>
          <p:cNvPicPr>
            <a:picLocks noChangeAspect="1"/>
          </p:cNvPicPr>
          <p:nvPr/>
        </p:nvPicPr>
        <p:blipFill>
          <a:blip r:embed="rId3"/>
          <a:stretch>
            <a:fillRect/>
          </a:stretch>
        </p:blipFill>
        <p:spPr>
          <a:xfrm>
            <a:off x="2612390" y="923925"/>
            <a:ext cx="2577465" cy="2977515"/>
          </a:xfrm>
          <a:prstGeom prst="rect">
            <a:avLst/>
          </a:prstGeom>
          <a:noFill/>
          <a:ln w="9525">
            <a:noFill/>
          </a:ln>
        </p:spPr>
      </p:pic>
      <p:pic>
        <p:nvPicPr>
          <p:cNvPr id="12305" name="图片 12304"/>
          <p:cNvPicPr>
            <a:picLocks noChangeAspect="1"/>
          </p:cNvPicPr>
          <p:nvPr/>
        </p:nvPicPr>
        <p:blipFill>
          <a:blip r:embed="rId4"/>
          <a:stretch>
            <a:fillRect/>
          </a:stretch>
        </p:blipFill>
        <p:spPr>
          <a:xfrm>
            <a:off x="6278880" y="1447165"/>
            <a:ext cx="1033780" cy="2454275"/>
          </a:xfrm>
          <a:prstGeom prst="rect">
            <a:avLst/>
          </a:prstGeom>
          <a:noFill/>
          <a:ln w="9525">
            <a:noFill/>
          </a:ln>
        </p:spPr>
      </p:pic>
      <p:sp>
        <p:nvSpPr>
          <p:cNvPr id="2" name="文本框 1"/>
          <p:cNvSpPr txBox="1"/>
          <p:nvPr/>
        </p:nvSpPr>
        <p:spPr>
          <a:xfrm>
            <a:off x="2444750" y="4249420"/>
            <a:ext cx="3126740" cy="706755"/>
          </a:xfrm>
          <a:prstGeom prst="rect">
            <a:avLst/>
          </a:prstGeom>
          <a:noFill/>
        </p:spPr>
        <p:txBody>
          <a:bodyPr wrap="none" rtlCol="0" anchor="t">
            <a:spAutoFit/>
          </a:bodyPr>
          <a:p>
            <a:r>
              <a:rPr lang="zh-CN" altLang="en-US" sz="40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压铸</a:t>
            </a:r>
            <a:r>
              <a:rPr lang="en-US" altLang="zh-CN" sz="40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12-15W</a:t>
            </a:r>
            <a:endParaRPr lang="en-US" altLang="zh-CN" sz="40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endParaRPr>
          </a:p>
        </p:txBody>
      </p:sp>
      <p:sp>
        <p:nvSpPr>
          <p:cNvPr id="3" name="文本框 2"/>
          <p:cNvSpPr txBox="1"/>
          <p:nvPr/>
        </p:nvSpPr>
        <p:spPr>
          <a:xfrm>
            <a:off x="5902325" y="4177665"/>
            <a:ext cx="3256280" cy="768350"/>
          </a:xfrm>
          <a:prstGeom prst="rect">
            <a:avLst/>
          </a:prstGeom>
          <a:noFill/>
        </p:spPr>
        <p:txBody>
          <a:bodyPr wrap="none" rtlCol="0" anchor="t">
            <a:spAutoFit/>
          </a:bodyPr>
          <a:p>
            <a:r>
              <a:rPr lang="zh-CN" altLang="en-US" sz="4400">
                <a:solidFill>
                  <a:srgbClr val="FF0000"/>
                </a:solidFill>
                <a:latin typeface="微软雅黑" panose="020B0503020204020204" pitchFamily="2" charset="-122"/>
                <a:ea typeface="微软雅黑" panose="020B0503020204020204" pitchFamily="2" charset="-122"/>
              </a:rPr>
              <a:t>鳍片</a:t>
            </a:r>
            <a:r>
              <a:rPr lang="en-US" altLang="zh-CN" sz="4400">
                <a:solidFill>
                  <a:srgbClr val="FF0000"/>
                </a:solidFill>
              </a:rPr>
              <a:t>12-18W</a:t>
            </a:r>
            <a:endParaRPr lang="en-US" altLang="zh-CN" sz="4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8">
                                            <p:txEl>
                                              <p:charRg st="0" end="14"/>
                                            </p:txEl>
                                          </p:spTgt>
                                        </p:tgtEl>
                                        <p:attrNameLst>
                                          <p:attrName>style.visibility</p:attrName>
                                        </p:attrNameLst>
                                      </p:cBhvr>
                                      <p:to>
                                        <p:strVal val="visible"/>
                                      </p:to>
                                    </p:set>
                                    <p:anim calcmode="lin" valueType="num">
                                      <p:cBhvr>
                                        <p:cTn id="7" dur="200" fill="hold"/>
                                        <p:tgtEl>
                                          <p:spTgt spid="6148">
                                            <p:txEl>
                                              <p:charRg st="0" end="14"/>
                                            </p:txEl>
                                          </p:spTgt>
                                        </p:tgtEl>
                                        <p:attrNameLst>
                                          <p:attrName>ppt_x</p:attrName>
                                        </p:attrNameLst>
                                      </p:cBhvr>
                                      <p:tavLst>
                                        <p:tav tm="0">
                                          <p:val>
                                            <p:strVal val="1+#ppt_w/2"/>
                                          </p:val>
                                        </p:tav>
                                        <p:tav tm="100000">
                                          <p:val>
                                            <p:strVal val="#ppt_x"/>
                                          </p:val>
                                        </p:tav>
                                      </p:tavLst>
                                    </p:anim>
                                    <p:anim calcmode="lin" valueType="num">
                                      <p:cBhvr>
                                        <p:cTn id="8" dur="200" fill="hold"/>
                                        <p:tgtEl>
                                          <p:spTgt spid="6148">
                                            <p:txEl>
                                              <p:charRg st="0" end="1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200" fill="hold"/>
                                        <p:tgtEl>
                                          <p:spTgt spid="6149"/>
                                        </p:tgtEl>
                                        <p:attrNameLst>
                                          <p:attrName>ppt_x</p:attrName>
                                        </p:attrNameLst>
                                      </p:cBhvr>
                                      <p:tavLst>
                                        <p:tav tm="0">
                                          <p:val>
                                            <p:strVal val="0-#ppt_w/2"/>
                                          </p:val>
                                        </p:tav>
                                        <p:tav tm="100000">
                                          <p:val>
                                            <p:strVal val="#ppt_x"/>
                                          </p:val>
                                        </p:tav>
                                      </p:tavLst>
                                    </p:anim>
                                    <p:anim calcmode="lin" valueType="num">
                                      <p:cBhvr>
                                        <p:cTn id="12" dur="2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build="p"/>
      <p:bldP spid="614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标题 1"/>
          <p:cNvSpPr>
            <a:spLocks noGrp="1"/>
          </p:cNvSpPr>
          <p:nvPr>
            <p:ph type="title"/>
          </p:nvPr>
        </p:nvSpPr>
        <p:spPr>
          <a:xfrm>
            <a:off x="-55880" y="35560"/>
            <a:ext cx="8218488" cy="790575"/>
          </a:xfrm>
        </p:spPr>
        <p:txBody>
          <a:bodyPr vert="horz" anchor="ctr">
            <a:noAutofit/>
          </a:bodyPr>
          <a:p>
            <a:pPr algn="l">
              <a:buSzPct val="25000"/>
            </a:pPr>
            <a:r>
              <a:rPr lang="zh-CN" altLang="en-US" sz="60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60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3815" y="1016000"/>
            <a:ext cx="7331710" cy="668020"/>
          </a:xfrm>
        </p:spPr>
        <p:txBody>
          <a:bodyPr vert="horz">
            <a:noAutofit/>
          </a:bodyPr>
          <a:p>
            <a:pPr indent="-341630" algn="l" defTabSz="914400">
              <a:buSzPct val="25000"/>
            </a:pPr>
            <a:r>
              <a:rPr lang="zh-CN" altLang="en-US" sz="3600" kern="1200">
                <a:latin typeface="微软雅黑" panose="020B0503020204020204" pitchFamily="2" charset="-122"/>
                <a:ea typeface="微软雅黑" panose="020B0503020204020204" pitchFamily="2" charset="-122"/>
                <a:sym typeface="Calibri" panose="020F0502020204030204" charset="0"/>
              </a:rPr>
              <a:t>压铸</a:t>
            </a:r>
            <a:r>
              <a:rPr lang="en-US" altLang="zh-CN" sz="3600" kern="1200">
                <a:latin typeface="微软雅黑" panose="020B0503020204020204" pitchFamily="2" charset="-122"/>
                <a:ea typeface="微软雅黑" panose="020B0503020204020204" pitchFamily="2" charset="-122"/>
                <a:sym typeface="Calibri" panose="020F0502020204030204" charset="0"/>
              </a:rPr>
              <a:t>12-15W</a:t>
            </a:r>
            <a:r>
              <a:rPr lang="zh-CN" altLang="en-US" sz="3600" kern="1200">
                <a:latin typeface="微软雅黑" panose="020B0503020204020204" pitchFamily="2" charset="-122"/>
                <a:ea typeface="微软雅黑" panose="020B0503020204020204" pitchFamily="2" charset="-122"/>
                <a:sym typeface="Calibri" panose="020F0502020204030204" charset="0"/>
              </a:rPr>
              <a:t>，</a:t>
            </a:r>
            <a:r>
              <a:rPr lang="en-US" altLang="zh-CN" sz="3600" kern="1200">
                <a:latin typeface="微软雅黑" panose="020B0503020204020204" pitchFamily="2" charset="-122"/>
                <a:ea typeface="微软雅黑" panose="020B0503020204020204" pitchFamily="2" charset="-122"/>
                <a:sym typeface="Calibri" panose="020F0502020204030204" charset="0"/>
              </a:rPr>
              <a:t> </a:t>
            </a:r>
            <a:r>
              <a:rPr lang="zh-CN" altLang="en-US" sz="3600" kern="1200">
                <a:latin typeface="微软雅黑" panose="020B0503020204020204" pitchFamily="2" charset="-122"/>
                <a:ea typeface="微软雅黑" panose="020B0503020204020204" pitchFamily="2" charset="-122"/>
                <a:sym typeface="Calibri" panose="020F0502020204030204" charset="0"/>
              </a:rPr>
              <a:t>半成品</a:t>
            </a:r>
            <a:r>
              <a:rPr lang="en-US" altLang="zh-CN" sz="3600" kern="1200">
                <a:latin typeface="微软雅黑" panose="020B0503020204020204" pitchFamily="2" charset="-122"/>
                <a:ea typeface="微软雅黑" panose="020B0503020204020204" pitchFamily="2" charset="-122"/>
                <a:sym typeface="Calibri" panose="020F0502020204030204" charset="0"/>
              </a:rPr>
              <a:t>PCB</a:t>
            </a:r>
            <a:r>
              <a:rPr lang="zh-CN" altLang="en-US" sz="3600" kern="1200">
                <a:latin typeface="微软雅黑" panose="020B0503020204020204" pitchFamily="2" charset="-122"/>
                <a:ea typeface="微软雅黑" panose="020B0503020204020204" pitchFamily="2" charset="-122"/>
                <a:sym typeface="Calibri" panose="020F0502020204030204" charset="0"/>
              </a:rPr>
              <a:t>，顶盖</a:t>
            </a:r>
            <a:r>
              <a:rPr lang="en-US" altLang="zh-CN" sz="3600" kern="1200">
                <a:latin typeface="微软雅黑" panose="020B0503020204020204" pitchFamily="2" charset="-122"/>
                <a:ea typeface="微软雅黑" panose="020B0503020204020204" pitchFamily="2" charset="-122"/>
                <a:sym typeface="Calibri" panose="020F0502020204030204" charset="0"/>
              </a:rPr>
              <a:t>  </a:t>
            </a:r>
            <a:endParaRPr lang="zh-CN" altLang="en-US" sz="36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44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44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2714625" y="1725295"/>
            <a:ext cx="3085465" cy="2679065"/>
          </a:xfrm>
          <a:prstGeom prst="rect">
            <a:avLst/>
          </a:prstGeom>
        </p:spPr>
      </p:pic>
      <p:pic>
        <p:nvPicPr>
          <p:cNvPr id="3" name="图片 2"/>
          <p:cNvPicPr>
            <a:picLocks noChangeAspect="1"/>
          </p:cNvPicPr>
          <p:nvPr/>
        </p:nvPicPr>
        <p:blipFill>
          <a:blip r:embed="rId2"/>
          <a:stretch>
            <a:fillRect/>
          </a:stretch>
        </p:blipFill>
        <p:spPr>
          <a:xfrm>
            <a:off x="7287895" y="2401570"/>
            <a:ext cx="1863725" cy="4466590"/>
          </a:xfrm>
          <a:prstGeom prst="rect">
            <a:avLst/>
          </a:prstGeom>
        </p:spPr>
      </p:pic>
      <p:pic>
        <p:nvPicPr>
          <p:cNvPr id="8" name="图片 7"/>
          <p:cNvPicPr>
            <a:picLocks noChangeAspect="1"/>
          </p:cNvPicPr>
          <p:nvPr/>
        </p:nvPicPr>
        <p:blipFill>
          <a:blip r:embed="rId3"/>
          <a:stretch>
            <a:fillRect/>
          </a:stretch>
        </p:blipFill>
        <p:spPr>
          <a:xfrm>
            <a:off x="5744845" y="3048635"/>
            <a:ext cx="1543050" cy="3819525"/>
          </a:xfrm>
          <a:prstGeom prst="rect">
            <a:avLst/>
          </a:prstGeom>
        </p:spPr>
      </p:pic>
      <p:pic>
        <p:nvPicPr>
          <p:cNvPr id="10" name="图片 9" descr="52F8D0B5F5CA90E1BA71AF002F2A59C2"/>
          <p:cNvPicPr>
            <a:picLocks noChangeAspect="1"/>
          </p:cNvPicPr>
          <p:nvPr/>
        </p:nvPicPr>
        <p:blipFill>
          <a:blip r:embed="rId4"/>
          <a:stretch>
            <a:fillRect/>
          </a:stretch>
        </p:blipFill>
        <p:spPr>
          <a:xfrm>
            <a:off x="2642235" y="4332605"/>
            <a:ext cx="3102610" cy="2530475"/>
          </a:xfrm>
          <a:prstGeom prst="rect">
            <a:avLst/>
          </a:prstGeom>
        </p:spPr>
      </p:pic>
      <p:pic>
        <p:nvPicPr>
          <p:cNvPr id="16" name="图片 15"/>
          <p:cNvPicPr>
            <a:picLocks noChangeAspect="1"/>
          </p:cNvPicPr>
          <p:nvPr/>
        </p:nvPicPr>
        <p:blipFill>
          <a:blip r:embed="rId5"/>
          <a:stretch>
            <a:fillRect/>
          </a:stretch>
        </p:blipFill>
        <p:spPr>
          <a:xfrm>
            <a:off x="11430" y="4332605"/>
            <a:ext cx="2631440" cy="2530475"/>
          </a:xfrm>
          <a:prstGeom prst="rect">
            <a:avLst/>
          </a:prstGeom>
        </p:spPr>
      </p:pic>
      <p:pic>
        <p:nvPicPr>
          <p:cNvPr id="17" name="图片 16"/>
          <p:cNvPicPr>
            <a:picLocks noChangeAspect="1"/>
          </p:cNvPicPr>
          <p:nvPr/>
        </p:nvPicPr>
        <p:blipFill>
          <a:blip r:embed="rId6"/>
          <a:stretch>
            <a:fillRect/>
          </a:stretch>
        </p:blipFill>
        <p:spPr>
          <a:xfrm>
            <a:off x="18415" y="1725295"/>
            <a:ext cx="2696210" cy="2626995"/>
          </a:xfrm>
          <a:prstGeom prst="rect">
            <a:avLst/>
          </a:prstGeom>
        </p:spPr>
      </p:pic>
      <p:sp>
        <p:nvSpPr>
          <p:cNvPr id="18" name="文本框 17"/>
          <p:cNvSpPr txBox="1"/>
          <p:nvPr/>
        </p:nvSpPr>
        <p:spPr>
          <a:xfrm>
            <a:off x="1795145" y="3895725"/>
            <a:ext cx="989965" cy="521970"/>
          </a:xfrm>
          <a:prstGeom prst="rect">
            <a:avLst/>
          </a:prstGeom>
          <a:noFill/>
        </p:spPr>
        <p:txBody>
          <a:bodyPr wrap="square" rtlCol="0" anchor="t">
            <a:spAutoFit/>
          </a:bodyPr>
          <a:p>
            <a:r>
              <a:rPr lang="en-US" sz="2800">
                <a:solidFill>
                  <a:srgbClr val="FF0000"/>
                </a:solidFill>
                <a:latin typeface="+mj-lt"/>
                <a:ea typeface="+mj-lt"/>
                <a:sym typeface="+mn-ea"/>
              </a:rPr>
              <a:t>15W</a:t>
            </a:r>
            <a:endParaRPr lang="en-US" sz="2800">
              <a:solidFill>
                <a:srgbClr val="FF0000"/>
              </a:solidFill>
              <a:latin typeface="+mj-lt"/>
              <a:ea typeface="+mj-lt"/>
              <a:sym typeface="+mn-ea"/>
            </a:endParaRPr>
          </a:p>
        </p:txBody>
      </p:sp>
      <p:sp>
        <p:nvSpPr>
          <p:cNvPr id="19" name="文本框 18"/>
          <p:cNvSpPr txBox="1"/>
          <p:nvPr/>
        </p:nvSpPr>
        <p:spPr>
          <a:xfrm>
            <a:off x="3333115" y="3485515"/>
            <a:ext cx="2266315" cy="829945"/>
          </a:xfrm>
          <a:prstGeom prst="rect">
            <a:avLst/>
          </a:prstGeom>
          <a:noFill/>
        </p:spPr>
        <p:txBody>
          <a:bodyPr wrap="square" rtlCol="0" anchor="t">
            <a:spAutoFit/>
          </a:bodyPr>
          <a:p>
            <a:r>
              <a:rPr lang="zh-CN" altLang="en-US" sz="2400">
                <a:solidFill>
                  <a:srgbClr val="FF0000"/>
                </a:solidFill>
                <a:latin typeface="+mj-lt"/>
                <a:ea typeface="+mj-lt"/>
                <a:sym typeface="+mn-ea"/>
              </a:rPr>
              <a:t>压铸</a:t>
            </a:r>
            <a:r>
              <a:rPr lang="en-US" sz="2400">
                <a:solidFill>
                  <a:srgbClr val="FF0000"/>
                </a:solidFill>
                <a:latin typeface="+mj-lt"/>
                <a:ea typeface="+mj-lt"/>
                <a:sym typeface="+mn-ea"/>
              </a:rPr>
              <a:t>12-15W</a:t>
            </a:r>
            <a:endParaRPr lang="en-US" sz="2400">
              <a:solidFill>
                <a:srgbClr val="FF0000"/>
              </a:solidFill>
              <a:latin typeface="+mj-lt"/>
              <a:ea typeface="+mj-lt"/>
              <a:sym typeface="+mn-ea"/>
            </a:endParaRPr>
          </a:p>
          <a:p>
            <a:r>
              <a:rPr lang="zh-CN" altLang="en-US" sz="2400">
                <a:solidFill>
                  <a:srgbClr val="FF0000"/>
                </a:solidFill>
                <a:latin typeface="+mj-lt"/>
                <a:ea typeface="+mj-lt"/>
                <a:sym typeface="+mn-ea"/>
              </a:rPr>
              <a:t>底板</a:t>
            </a:r>
            <a:endParaRPr lang="zh-CN" altLang="en-US" sz="2400">
              <a:solidFill>
                <a:srgbClr val="FF0000"/>
              </a:solidFill>
              <a:latin typeface="+mj-lt"/>
              <a:ea typeface="+mj-lt"/>
              <a:sym typeface="+mn-ea"/>
            </a:endParaRPr>
          </a:p>
        </p:txBody>
      </p:sp>
      <p:sp>
        <p:nvSpPr>
          <p:cNvPr id="20" name="文本框 19"/>
          <p:cNvSpPr txBox="1"/>
          <p:nvPr/>
        </p:nvSpPr>
        <p:spPr>
          <a:xfrm>
            <a:off x="1762760" y="6431280"/>
            <a:ext cx="1094105" cy="521970"/>
          </a:xfrm>
          <a:prstGeom prst="rect">
            <a:avLst/>
          </a:prstGeom>
          <a:noFill/>
        </p:spPr>
        <p:txBody>
          <a:bodyPr wrap="square" rtlCol="0" anchor="t">
            <a:spAutoFit/>
          </a:bodyPr>
          <a:p>
            <a:r>
              <a:rPr lang="en-US" altLang="zh-CN" sz="2800">
                <a:solidFill>
                  <a:srgbClr val="FF0000"/>
                </a:solidFill>
              </a:rPr>
              <a:t>12W</a:t>
            </a:r>
            <a:endParaRPr lang="en-US" altLang="zh-CN" sz="2800">
              <a:solidFill>
                <a:srgbClr val="FF0000"/>
              </a:solidFill>
            </a:endParaRPr>
          </a:p>
        </p:txBody>
      </p:sp>
      <p:sp>
        <p:nvSpPr>
          <p:cNvPr id="21" name="文本框 20"/>
          <p:cNvSpPr txBox="1"/>
          <p:nvPr/>
        </p:nvSpPr>
        <p:spPr>
          <a:xfrm>
            <a:off x="3517265" y="6407150"/>
            <a:ext cx="1727835" cy="521970"/>
          </a:xfrm>
          <a:prstGeom prst="rect">
            <a:avLst/>
          </a:prstGeom>
          <a:noFill/>
        </p:spPr>
        <p:txBody>
          <a:bodyPr wrap="square" rtlCol="0" anchor="t">
            <a:spAutoFit/>
          </a:bodyPr>
          <a:p>
            <a:r>
              <a:rPr lang="zh-CN" altLang="en-US" sz="2800">
                <a:solidFill>
                  <a:srgbClr val="FF0000"/>
                </a:solidFill>
              </a:rPr>
              <a:t>双面胶</a:t>
            </a:r>
            <a:endParaRPr lang="zh-CN" altLang="en-US" sz="2800">
              <a:solidFill>
                <a:srgbClr val="FF0000"/>
              </a:solidFill>
            </a:endParaRPr>
          </a:p>
        </p:txBody>
      </p:sp>
      <p:sp>
        <p:nvSpPr>
          <p:cNvPr id="22" name="文本框 21"/>
          <p:cNvSpPr txBox="1"/>
          <p:nvPr/>
        </p:nvSpPr>
        <p:spPr>
          <a:xfrm>
            <a:off x="7459345" y="6402070"/>
            <a:ext cx="1704340" cy="460375"/>
          </a:xfrm>
          <a:prstGeom prst="rect">
            <a:avLst/>
          </a:prstGeom>
          <a:noFill/>
        </p:spPr>
        <p:txBody>
          <a:bodyPr wrap="square" rtlCol="0" anchor="t">
            <a:spAutoFit/>
          </a:bodyPr>
          <a:p>
            <a:r>
              <a:rPr lang="en-US" sz="2400">
                <a:solidFill>
                  <a:srgbClr val="FF0000"/>
                </a:solidFill>
                <a:latin typeface="+mj-lt"/>
                <a:ea typeface="+mj-lt"/>
                <a:sym typeface="+mn-ea"/>
              </a:rPr>
              <a:t>15W</a:t>
            </a:r>
            <a:r>
              <a:rPr lang="zh-CN" altLang="en-US" sz="2400">
                <a:solidFill>
                  <a:srgbClr val="FF0000"/>
                </a:solidFill>
                <a:latin typeface="+mj-lt"/>
                <a:ea typeface="+mj-lt"/>
                <a:sym typeface="+mn-ea"/>
              </a:rPr>
              <a:t>边板</a:t>
            </a:r>
            <a:endParaRPr lang="zh-CN" altLang="en-US" sz="2400">
              <a:solidFill>
                <a:srgbClr val="FF0000"/>
              </a:solidFill>
              <a:latin typeface="+mj-lt"/>
              <a:ea typeface="+mj-lt"/>
              <a:sym typeface="+mn-ea"/>
            </a:endParaRPr>
          </a:p>
        </p:txBody>
      </p:sp>
      <p:sp>
        <p:nvSpPr>
          <p:cNvPr id="23" name="文本框 22"/>
          <p:cNvSpPr txBox="1"/>
          <p:nvPr/>
        </p:nvSpPr>
        <p:spPr>
          <a:xfrm>
            <a:off x="5800090" y="6391275"/>
            <a:ext cx="1659255" cy="460375"/>
          </a:xfrm>
          <a:prstGeom prst="rect">
            <a:avLst/>
          </a:prstGeom>
          <a:noFill/>
        </p:spPr>
        <p:txBody>
          <a:bodyPr wrap="square" rtlCol="0" anchor="t">
            <a:spAutoFit/>
          </a:bodyPr>
          <a:p>
            <a:r>
              <a:rPr lang="en-US" sz="2400">
                <a:solidFill>
                  <a:srgbClr val="FF0000"/>
                </a:solidFill>
                <a:latin typeface="+mj-lt"/>
                <a:ea typeface="+mj-lt"/>
                <a:sym typeface="+mn-ea"/>
              </a:rPr>
              <a:t>12W</a:t>
            </a:r>
            <a:r>
              <a:rPr lang="zh-CN" altLang="en-US" sz="2400">
                <a:solidFill>
                  <a:srgbClr val="FF0000"/>
                </a:solidFill>
                <a:latin typeface="+mj-lt"/>
                <a:ea typeface="+mj-lt"/>
                <a:sym typeface="+mn-ea"/>
              </a:rPr>
              <a:t>边板</a:t>
            </a:r>
            <a:endParaRPr lang="zh-CN" altLang="en-US" sz="2400">
              <a:solidFill>
                <a:srgbClr val="FF0000"/>
              </a:solidFill>
              <a:latin typeface="+mj-lt"/>
              <a:ea typeface="+mj-lt"/>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标题 1"/>
          <p:cNvSpPr>
            <a:spLocks noGrp="1"/>
          </p:cNvSpPr>
          <p:nvPr>
            <p:ph type="title"/>
          </p:nvPr>
        </p:nvSpPr>
        <p:spPr>
          <a:xfrm>
            <a:off x="-45085" y="-25400"/>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27940" y="657225"/>
            <a:ext cx="8279765" cy="668020"/>
          </a:xfrm>
        </p:spPr>
        <p:txBody>
          <a:bodyPr vert="horz">
            <a:noAutofit/>
          </a:bodyPr>
          <a:p>
            <a:pPr indent="-341630" algn="l" defTabSz="914400">
              <a:buSzPct val="25000"/>
            </a:pPr>
            <a:r>
              <a:rPr lang="zh-CN" altLang="en-US" sz="2800" kern="1200">
                <a:latin typeface="微软雅黑" panose="020B0503020204020204" pitchFamily="2" charset="-122"/>
                <a:ea typeface="微软雅黑" panose="020B0503020204020204" pitchFamily="2" charset="-122"/>
                <a:sym typeface="Calibri" panose="020F0502020204030204" charset="0"/>
              </a:rPr>
              <a:t>鳍片</a:t>
            </a:r>
            <a:r>
              <a:rPr lang="en-US" altLang="zh-CN" sz="2800" kern="1200">
                <a:latin typeface="微软雅黑" panose="020B0503020204020204" pitchFamily="2" charset="-122"/>
                <a:ea typeface="微软雅黑" panose="020B0503020204020204" pitchFamily="2" charset="-122"/>
                <a:sym typeface="Calibri" panose="020F0502020204030204" charset="0"/>
              </a:rPr>
              <a:t>12-18W</a:t>
            </a:r>
            <a:r>
              <a:rPr lang="zh-CN" altLang="en-US" sz="2800" kern="1200">
                <a:latin typeface="微软雅黑" panose="020B0503020204020204" pitchFamily="2" charset="-122"/>
                <a:ea typeface="微软雅黑" panose="020B0503020204020204" pitchFamily="2" charset="-122"/>
                <a:sym typeface="Calibri" panose="020F0502020204030204" charset="0"/>
              </a:rPr>
              <a:t>底板，</a:t>
            </a:r>
            <a:endParaRPr lang="zh-CN" altLang="en-US" sz="28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r>
              <a:rPr lang="zh-CN" altLang="en-US" sz="2800" kern="1200">
                <a:latin typeface="微软雅黑" panose="020B0503020204020204" pitchFamily="2" charset="-122"/>
                <a:ea typeface="微软雅黑" panose="020B0503020204020204" pitchFamily="2" charset="-122"/>
                <a:sym typeface="Calibri" panose="020F0502020204030204" charset="0"/>
              </a:rPr>
              <a:t>半成品</a:t>
            </a:r>
            <a:r>
              <a:rPr lang="en-US" altLang="zh-CN" sz="2800" kern="1200">
                <a:latin typeface="微软雅黑" panose="020B0503020204020204" pitchFamily="2" charset="-122"/>
                <a:ea typeface="微软雅黑" panose="020B0503020204020204" pitchFamily="2" charset="-122"/>
                <a:sym typeface="Calibri" panose="020F0502020204030204" charset="0"/>
              </a:rPr>
              <a:t>PCB</a:t>
            </a:r>
            <a:r>
              <a:rPr lang="zh-CN" altLang="en-US" sz="2800" kern="1200">
                <a:latin typeface="微软雅黑" panose="020B0503020204020204" pitchFamily="2" charset="-122"/>
                <a:ea typeface="微软雅黑" panose="020B0503020204020204" pitchFamily="2" charset="-122"/>
                <a:sym typeface="Calibri" panose="020F0502020204030204" charset="0"/>
              </a:rPr>
              <a:t>，顶盖</a:t>
            </a:r>
            <a:endParaRPr lang="zh-CN" altLang="en-US" sz="36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36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3" name="图片 2"/>
          <p:cNvPicPr>
            <a:picLocks noChangeAspect="1"/>
          </p:cNvPicPr>
          <p:nvPr/>
        </p:nvPicPr>
        <p:blipFill>
          <a:blip r:embed="rId1"/>
          <a:stretch>
            <a:fillRect/>
          </a:stretch>
        </p:blipFill>
        <p:spPr>
          <a:xfrm>
            <a:off x="4101465" y="-25400"/>
            <a:ext cx="2910840" cy="2736215"/>
          </a:xfrm>
          <a:prstGeom prst="rect">
            <a:avLst/>
          </a:prstGeom>
        </p:spPr>
      </p:pic>
      <p:pic>
        <p:nvPicPr>
          <p:cNvPr id="17" name="图片 16"/>
          <p:cNvPicPr>
            <a:picLocks noChangeAspect="1"/>
          </p:cNvPicPr>
          <p:nvPr/>
        </p:nvPicPr>
        <p:blipFill>
          <a:blip r:embed="rId2"/>
          <a:stretch>
            <a:fillRect/>
          </a:stretch>
        </p:blipFill>
        <p:spPr>
          <a:xfrm>
            <a:off x="18415" y="1653540"/>
            <a:ext cx="2696210" cy="2626995"/>
          </a:xfrm>
          <a:prstGeom prst="rect">
            <a:avLst/>
          </a:prstGeom>
        </p:spPr>
      </p:pic>
      <p:pic>
        <p:nvPicPr>
          <p:cNvPr id="16" name="图片 15"/>
          <p:cNvPicPr>
            <a:picLocks noChangeAspect="1"/>
          </p:cNvPicPr>
          <p:nvPr/>
        </p:nvPicPr>
        <p:blipFill>
          <a:blip r:embed="rId3"/>
          <a:stretch>
            <a:fillRect/>
          </a:stretch>
        </p:blipFill>
        <p:spPr>
          <a:xfrm>
            <a:off x="11430" y="4280535"/>
            <a:ext cx="2702560" cy="2582545"/>
          </a:xfrm>
          <a:prstGeom prst="rect">
            <a:avLst/>
          </a:prstGeom>
        </p:spPr>
      </p:pic>
      <p:pic>
        <p:nvPicPr>
          <p:cNvPr id="2" name="图片 1"/>
          <p:cNvPicPr>
            <a:picLocks noChangeAspect="1"/>
          </p:cNvPicPr>
          <p:nvPr/>
        </p:nvPicPr>
        <p:blipFill>
          <a:blip r:embed="rId4"/>
          <a:stretch>
            <a:fillRect/>
          </a:stretch>
        </p:blipFill>
        <p:spPr>
          <a:xfrm>
            <a:off x="7317105" y="3136900"/>
            <a:ext cx="1685925" cy="3371215"/>
          </a:xfrm>
          <a:prstGeom prst="rect">
            <a:avLst/>
          </a:prstGeom>
        </p:spPr>
      </p:pic>
      <p:pic>
        <p:nvPicPr>
          <p:cNvPr id="4" name="图片 3"/>
          <p:cNvPicPr>
            <a:picLocks noChangeAspect="1"/>
          </p:cNvPicPr>
          <p:nvPr/>
        </p:nvPicPr>
        <p:blipFill>
          <a:blip r:embed="rId4"/>
          <a:stretch>
            <a:fillRect/>
          </a:stretch>
        </p:blipFill>
        <p:spPr>
          <a:xfrm>
            <a:off x="5243195" y="3850005"/>
            <a:ext cx="1685925" cy="2658110"/>
          </a:xfrm>
          <a:prstGeom prst="rect">
            <a:avLst/>
          </a:prstGeom>
        </p:spPr>
      </p:pic>
      <p:pic>
        <p:nvPicPr>
          <p:cNvPr id="5" name="图片 4"/>
          <p:cNvPicPr>
            <a:picLocks noChangeAspect="1"/>
          </p:cNvPicPr>
          <p:nvPr/>
        </p:nvPicPr>
        <p:blipFill>
          <a:blip r:embed="rId4"/>
          <a:stretch>
            <a:fillRect/>
          </a:stretch>
        </p:blipFill>
        <p:spPr>
          <a:xfrm>
            <a:off x="3324860" y="4530725"/>
            <a:ext cx="1685925" cy="1977390"/>
          </a:xfrm>
          <a:prstGeom prst="rect">
            <a:avLst/>
          </a:prstGeom>
        </p:spPr>
      </p:pic>
      <p:sp>
        <p:nvSpPr>
          <p:cNvPr id="6" name="文本框 5"/>
          <p:cNvSpPr txBox="1"/>
          <p:nvPr/>
        </p:nvSpPr>
        <p:spPr>
          <a:xfrm>
            <a:off x="3459480" y="3962400"/>
            <a:ext cx="1140460" cy="368300"/>
          </a:xfrm>
          <a:prstGeom prst="rect">
            <a:avLst/>
          </a:prstGeom>
          <a:noFill/>
        </p:spPr>
        <p:txBody>
          <a:bodyPr wrap="none" rtlCol="0" anchor="t">
            <a:spAutoFit/>
          </a:bodyPr>
          <a:p>
            <a:r>
              <a:rPr lang="zh-CN" altLang="en-US">
                <a:solidFill>
                  <a:srgbClr val="FF0000"/>
                </a:solidFill>
                <a:latin typeface="+mj-lt"/>
                <a:ea typeface="+mj-lt"/>
                <a:sym typeface="+mn-ea"/>
              </a:rPr>
              <a:t>鳍片</a:t>
            </a:r>
            <a:r>
              <a:rPr lang="en-US" altLang="zh-CN">
                <a:solidFill>
                  <a:srgbClr val="FF0000"/>
                </a:solidFill>
                <a:latin typeface="+mj-lt"/>
                <a:ea typeface="+mj-lt"/>
                <a:sym typeface="+mn-ea"/>
              </a:rPr>
              <a:t>12W</a:t>
            </a:r>
            <a:endParaRPr lang="zh-CN" altLang="en-US"/>
          </a:p>
        </p:txBody>
      </p:sp>
      <p:sp>
        <p:nvSpPr>
          <p:cNvPr id="7" name="文本框 6"/>
          <p:cNvSpPr txBox="1"/>
          <p:nvPr/>
        </p:nvSpPr>
        <p:spPr>
          <a:xfrm>
            <a:off x="7621270" y="2814320"/>
            <a:ext cx="1140460" cy="368300"/>
          </a:xfrm>
          <a:prstGeom prst="rect">
            <a:avLst/>
          </a:prstGeom>
          <a:noFill/>
        </p:spPr>
        <p:txBody>
          <a:bodyPr wrap="none" rtlCol="0" anchor="t">
            <a:spAutoFit/>
          </a:bodyPr>
          <a:p>
            <a:r>
              <a:rPr lang="zh-CN" altLang="en-US">
                <a:solidFill>
                  <a:srgbClr val="FF0000"/>
                </a:solidFill>
                <a:latin typeface="+mj-lt"/>
                <a:ea typeface="+mj-lt"/>
                <a:sym typeface="+mn-ea"/>
              </a:rPr>
              <a:t>鳍片</a:t>
            </a:r>
            <a:r>
              <a:rPr lang="en-US" altLang="zh-CN">
                <a:solidFill>
                  <a:srgbClr val="FF0000"/>
                </a:solidFill>
                <a:latin typeface="+mj-lt"/>
                <a:ea typeface="+mj-lt"/>
                <a:sym typeface="+mn-ea"/>
              </a:rPr>
              <a:t>18W</a:t>
            </a:r>
            <a:endParaRPr lang="zh-CN" altLang="en-US"/>
          </a:p>
        </p:txBody>
      </p:sp>
      <p:sp>
        <p:nvSpPr>
          <p:cNvPr id="8" name="文本框 7"/>
          <p:cNvSpPr txBox="1"/>
          <p:nvPr/>
        </p:nvSpPr>
        <p:spPr>
          <a:xfrm>
            <a:off x="5468620" y="3244850"/>
            <a:ext cx="1140460" cy="368300"/>
          </a:xfrm>
          <a:prstGeom prst="rect">
            <a:avLst/>
          </a:prstGeom>
          <a:noFill/>
        </p:spPr>
        <p:txBody>
          <a:bodyPr wrap="none" rtlCol="0" anchor="t">
            <a:spAutoFit/>
          </a:bodyPr>
          <a:p>
            <a:r>
              <a:rPr lang="zh-CN" altLang="en-US">
                <a:solidFill>
                  <a:srgbClr val="FF0000"/>
                </a:solidFill>
                <a:latin typeface="+mj-lt"/>
                <a:ea typeface="+mj-lt"/>
                <a:sym typeface="+mn-ea"/>
              </a:rPr>
              <a:t>鳍片</a:t>
            </a:r>
            <a:r>
              <a:rPr lang="en-US" altLang="zh-CN">
                <a:solidFill>
                  <a:srgbClr val="FF0000"/>
                </a:solidFill>
                <a:latin typeface="+mj-lt"/>
                <a:ea typeface="+mj-lt"/>
                <a:sym typeface="+mn-ea"/>
              </a:rPr>
              <a:t>15W</a:t>
            </a:r>
            <a:endParaRPr lang="zh-CN" altLang="en-US"/>
          </a:p>
        </p:txBody>
      </p:sp>
      <p:pic>
        <p:nvPicPr>
          <p:cNvPr id="9" name="图片 8"/>
          <p:cNvPicPr>
            <a:picLocks noChangeAspect="1"/>
          </p:cNvPicPr>
          <p:nvPr/>
        </p:nvPicPr>
        <p:blipFill>
          <a:blip r:embed="rId5"/>
          <a:stretch>
            <a:fillRect/>
          </a:stretch>
        </p:blipFill>
        <p:spPr>
          <a:xfrm>
            <a:off x="7012305" y="-25400"/>
            <a:ext cx="2066925" cy="2736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标题 1"/>
          <p:cNvSpPr>
            <a:spLocks noGrp="1"/>
          </p:cNvSpPr>
          <p:nvPr>
            <p:ph type="title"/>
          </p:nvPr>
        </p:nvSpPr>
        <p:spPr>
          <a:xfrm>
            <a:off x="-45085" y="-25400"/>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9695" y="883285"/>
            <a:ext cx="6035040" cy="694690"/>
          </a:xfrm>
        </p:spPr>
        <p:txBody>
          <a:bodyPr vert="horz">
            <a:normAutofit fontScale="90000"/>
          </a:bodyPr>
          <a:p>
            <a:pPr indent="-341630" algn="l" defTabSz="914400">
              <a:buSzPct val="25000"/>
            </a:pPr>
            <a:r>
              <a:rPr lang="zh-CN" altLang="en-US" sz="4000" kern="1200" dirty="0">
                <a:latin typeface="微软雅黑" panose="020B0503020204020204" pitchFamily="2" charset="-122"/>
                <a:ea typeface="微软雅黑" panose="020B0503020204020204" pitchFamily="2" charset="-122"/>
                <a:sym typeface="Calibri" panose="020F0502020204030204" charset="0"/>
              </a:rPr>
              <a:t>散热器</a:t>
            </a:r>
            <a:r>
              <a:rPr lang="en-US" altLang="zh-CN" sz="4000" kern="1200" dirty="0">
                <a:latin typeface="微软雅黑" panose="020B0503020204020204" pitchFamily="2" charset="-122"/>
                <a:ea typeface="微软雅黑" panose="020B0503020204020204" pitchFamily="2" charset="-122"/>
                <a:sym typeface="Calibri" panose="020F0502020204030204" charset="0"/>
              </a:rPr>
              <a:t>1PCS</a:t>
            </a:r>
            <a:endParaRPr lang="en-US" altLang="zh-CN" sz="4000" kern="1200" dirty="0">
              <a:latin typeface="微软雅黑" panose="020B0503020204020204" pitchFamily="2" charset="-122"/>
              <a:ea typeface="微软雅黑" panose="020B0503020204020204" pitchFamily="2" charset="-122"/>
              <a:sym typeface="Calibri" panose="020F0502020204030204" charset="0"/>
            </a:endParaRPr>
          </a:p>
        </p:txBody>
      </p:sp>
      <p:sp>
        <p:nvSpPr>
          <p:cNvPr id="9" name="文本框 8"/>
          <p:cNvSpPr txBox="1"/>
          <p:nvPr/>
        </p:nvSpPr>
        <p:spPr>
          <a:xfrm>
            <a:off x="4481830" y="5971540"/>
            <a:ext cx="2760980" cy="1076325"/>
          </a:xfrm>
          <a:prstGeom prst="rect">
            <a:avLst/>
          </a:prstGeom>
          <a:noFill/>
        </p:spPr>
        <p:txBody>
          <a:bodyPr wrap="square" rtlCol="0" anchor="t">
            <a:spAutoFit/>
          </a:bodyPr>
          <a:p>
            <a:r>
              <a:rPr lang="zh-CN" altLang="en-US" sz="3200">
                <a:solidFill>
                  <a:srgbClr val="FF0000"/>
                </a:solidFill>
                <a:latin typeface="+mj-lt"/>
                <a:ea typeface="+mj-lt"/>
                <a:sym typeface="+mn-ea"/>
              </a:rPr>
              <a:t>鳍片</a:t>
            </a:r>
            <a:r>
              <a:rPr lang="en-US" altLang="zh-CN" sz="3200">
                <a:solidFill>
                  <a:srgbClr val="FF0000"/>
                </a:solidFill>
                <a:latin typeface="+mj-lt"/>
                <a:ea typeface="+mj-lt"/>
                <a:sym typeface="+mn-ea"/>
              </a:rPr>
              <a:t>12-18W</a:t>
            </a:r>
            <a:endParaRPr lang="en-US" altLang="zh-CN" sz="3200">
              <a:solidFill>
                <a:srgbClr val="FF0000"/>
              </a:solidFill>
              <a:latin typeface="+mj-lt"/>
              <a:ea typeface="+mj-lt"/>
              <a:sym typeface="+mn-ea"/>
            </a:endParaRPr>
          </a:p>
          <a:p>
            <a:endParaRPr lang="en-US" altLang="zh-CN" sz="3200">
              <a:solidFill>
                <a:srgbClr val="FF0000"/>
              </a:solidFill>
              <a:latin typeface="+mj-lt"/>
              <a:ea typeface="+mj-lt"/>
              <a:sym typeface="+mn-ea"/>
            </a:endParaRPr>
          </a:p>
        </p:txBody>
      </p:sp>
      <p:sp>
        <p:nvSpPr>
          <p:cNvPr id="11" name="文本框 10"/>
          <p:cNvSpPr txBox="1"/>
          <p:nvPr/>
        </p:nvSpPr>
        <p:spPr>
          <a:xfrm>
            <a:off x="2174240" y="5756275"/>
            <a:ext cx="1885315" cy="1076325"/>
          </a:xfrm>
          <a:prstGeom prst="rect">
            <a:avLst/>
          </a:prstGeom>
          <a:noFill/>
        </p:spPr>
        <p:txBody>
          <a:bodyPr wrap="none" rtlCol="0" anchor="t">
            <a:spAutoFit/>
          </a:bodyPr>
          <a:p>
            <a:r>
              <a:rPr lang="zh-CN" altLang="en-US" sz="3200">
                <a:solidFill>
                  <a:srgbClr val="FF0000"/>
                </a:solidFill>
                <a:latin typeface="+mj-lt"/>
                <a:ea typeface="+mj-lt"/>
                <a:sym typeface="+mn-ea"/>
              </a:rPr>
              <a:t>压铸</a:t>
            </a:r>
            <a:r>
              <a:rPr lang="en-US" altLang="zh-CN" sz="3200">
                <a:solidFill>
                  <a:srgbClr val="FF0000"/>
                </a:solidFill>
                <a:latin typeface="+mj-lt"/>
                <a:ea typeface="+mj-lt"/>
                <a:sym typeface="+mn-ea"/>
              </a:rPr>
              <a:t>15W</a:t>
            </a:r>
            <a:endParaRPr lang="en-US" altLang="zh-CN" sz="3200">
              <a:solidFill>
                <a:srgbClr val="FF0000"/>
              </a:solidFill>
              <a:latin typeface="+mj-lt"/>
              <a:ea typeface="+mj-lt"/>
              <a:sym typeface="+mn-ea"/>
            </a:endParaRPr>
          </a:p>
          <a:p>
            <a:r>
              <a:rPr lang="zh-CN" altLang="en-US" sz="3200">
                <a:solidFill>
                  <a:srgbClr val="FF0000"/>
                </a:solidFill>
                <a:latin typeface="+mj-lt"/>
                <a:ea typeface="+mj-lt"/>
                <a:sym typeface="+mn-ea"/>
              </a:rPr>
              <a:t>高</a:t>
            </a:r>
            <a:r>
              <a:rPr lang="en-US" altLang="zh-CN" sz="3200">
                <a:solidFill>
                  <a:srgbClr val="FF0000"/>
                </a:solidFill>
                <a:latin typeface="+mj-lt"/>
                <a:ea typeface="+mj-lt"/>
                <a:sym typeface="+mn-ea"/>
              </a:rPr>
              <a:t>65MM</a:t>
            </a:r>
            <a:endParaRPr lang="en-US" altLang="zh-CN" sz="3200">
              <a:solidFill>
                <a:srgbClr val="FF0000"/>
              </a:solidFill>
              <a:latin typeface="+mj-lt"/>
              <a:ea typeface="+mj-lt"/>
              <a:sym typeface="+mn-ea"/>
            </a:endParaRPr>
          </a:p>
        </p:txBody>
      </p:sp>
      <p:pic>
        <p:nvPicPr>
          <p:cNvPr id="5" name="图片 4"/>
          <p:cNvPicPr>
            <a:picLocks noChangeAspect="1"/>
          </p:cNvPicPr>
          <p:nvPr/>
        </p:nvPicPr>
        <p:blipFill>
          <a:blip r:embed="rId1"/>
          <a:stretch>
            <a:fillRect/>
          </a:stretch>
        </p:blipFill>
        <p:spPr>
          <a:xfrm rot="16200000">
            <a:off x="3632835" y="2061845"/>
            <a:ext cx="4257040" cy="2914015"/>
          </a:xfrm>
          <a:prstGeom prst="rect">
            <a:avLst/>
          </a:prstGeom>
        </p:spPr>
      </p:pic>
      <p:pic>
        <p:nvPicPr>
          <p:cNvPr id="6" name="图片 5"/>
          <p:cNvPicPr>
            <a:picLocks noChangeAspect="1"/>
          </p:cNvPicPr>
          <p:nvPr/>
        </p:nvPicPr>
        <p:blipFill>
          <a:blip r:embed="rId2"/>
          <a:stretch>
            <a:fillRect/>
          </a:stretch>
        </p:blipFill>
        <p:spPr>
          <a:xfrm>
            <a:off x="26670" y="2660650"/>
            <a:ext cx="2057400" cy="2952115"/>
          </a:xfrm>
          <a:prstGeom prst="rect">
            <a:avLst/>
          </a:prstGeom>
        </p:spPr>
      </p:pic>
      <p:pic>
        <p:nvPicPr>
          <p:cNvPr id="12" name="图片 11"/>
          <p:cNvPicPr>
            <a:picLocks noChangeAspect="1"/>
          </p:cNvPicPr>
          <p:nvPr/>
        </p:nvPicPr>
        <p:blipFill>
          <a:blip r:embed="rId2"/>
          <a:stretch>
            <a:fillRect/>
          </a:stretch>
        </p:blipFill>
        <p:spPr>
          <a:xfrm>
            <a:off x="2160270" y="2089785"/>
            <a:ext cx="2057400" cy="3522980"/>
          </a:xfrm>
          <a:prstGeom prst="rect">
            <a:avLst/>
          </a:prstGeom>
        </p:spPr>
      </p:pic>
      <p:sp>
        <p:nvSpPr>
          <p:cNvPr id="13" name="文本框 12"/>
          <p:cNvSpPr txBox="1"/>
          <p:nvPr/>
        </p:nvSpPr>
        <p:spPr>
          <a:xfrm>
            <a:off x="1270" y="5761355"/>
            <a:ext cx="2540000" cy="1076325"/>
          </a:xfrm>
          <a:prstGeom prst="rect">
            <a:avLst/>
          </a:prstGeom>
          <a:noFill/>
        </p:spPr>
        <p:txBody>
          <a:bodyPr wrap="square" rtlCol="0" anchor="t">
            <a:spAutoFit/>
          </a:bodyPr>
          <a:p>
            <a:r>
              <a:rPr lang="zh-CN" altLang="en-US" sz="3200">
                <a:solidFill>
                  <a:srgbClr val="FF0000"/>
                </a:solidFill>
                <a:latin typeface="+mj-lt"/>
                <a:ea typeface="+mj-lt"/>
                <a:sym typeface="+mn-ea"/>
              </a:rPr>
              <a:t>压铸</a:t>
            </a:r>
            <a:r>
              <a:rPr lang="en-US" altLang="zh-CN" sz="3200">
                <a:solidFill>
                  <a:srgbClr val="FF0000"/>
                </a:solidFill>
                <a:latin typeface="+mj-lt"/>
                <a:ea typeface="+mj-lt"/>
                <a:sym typeface="+mn-ea"/>
              </a:rPr>
              <a:t>12W</a:t>
            </a:r>
            <a:endParaRPr lang="en-US" altLang="zh-CN" sz="3200">
              <a:solidFill>
                <a:srgbClr val="FF0000"/>
              </a:solidFill>
              <a:latin typeface="+mj-lt"/>
              <a:ea typeface="+mj-lt"/>
              <a:sym typeface="+mn-ea"/>
            </a:endParaRPr>
          </a:p>
          <a:p>
            <a:r>
              <a:rPr lang="zh-CN" altLang="en-US" sz="3200">
                <a:solidFill>
                  <a:srgbClr val="FF0000"/>
                </a:solidFill>
                <a:latin typeface="+mj-lt"/>
                <a:ea typeface="+mj-lt"/>
                <a:sym typeface="+mn-ea"/>
              </a:rPr>
              <a:t>高</a:t>
            </a:r>
            <a:r>
              <a:rPr lang="en-US" altLang="zh-CN" sz="3200">
                <a:solidFill>
                  <a:srgbClr val="FF0000"/>
                </a:solidFill>
                <a:latin typeface="+mj-lt"/>
                <a:ea typeface="+mj-lt"/>
                <a:sym typeface="+mn-ea"/>
              </a:rPr>
              <a:t>55MM</a:t>
            </a:r>
            <a:endParaRPr lang="en-US" altLang="zh-CN" sz="3200">
              <a:solidFill>
                <a:srgbClr val="FF0000"/>
              </a:solidFill>
              <a:latin typeface="+mj-lt"/>
              <a:ea typeface="+mj-lt"/>
              <a:sym typeface="+mn-ea"/>
            </a:endParaRPr>
          </a:p>
        </p:txBody>
      </p:sp>
      <p:pic>
        <p:nvPicPr>
          <p:cNvPr id="2" name="图片 1"/>
          <p:cNvPicPr>
            <a:picLocks noChangeAspect="1"/>
          </p:cNvPicPr>
          <p:nvPr/>
        </p:nvPicPr>
        <p:blipFill>
          <a:blip r:embed="rId3"/>
          <a:stretch>
            <a:fillRect/>
          </a:stretch>
        </p:blipFill>
        <p:spPr>
          <a:xfrm>
            <a:off x="7411720" y="1390650"/>
            <a:ext cx="1495425" cy="4256405"/>
          </a:xfrm>
          <a:prstGeom prst="rect">
            <a:avLst/>
          </a:prstGeom>
        </p:spPr>
      </p:pic>
      <p:sp>
        <p:nvSpPr>
          <p:cNvPr id="3" name="文本框 2"/>
          <p:cNvSpPr txBox="1"/>
          <p:nvPr/>
        </p:nvSpPr>
        <p:spPr>
          <a:xfrm>
            <a:off x="7693025" y="5899785"/>
            <a:ext cx="1097280" cy="645160"/>
          </a:xfrm>
          <a:prstGeom prst="rect">
            <a:avLst/>
          </a:prstGeom>
          <a:noFill/>
        </p:spPr>
        <p:txBody>
          <a:bodyPr wrap="none" rtlCol="0" anchor="t">
            <a:spAutoFit/>
          </a:bodyPr>
          <a:p>
            <a:r>
              <a:rPr lang="zh-CN" altLang="en-US" sz="3600">
                <a:solidFill>
                  <a:srgbClr val="FF0000"/>
                </a:solidFill>
              </a:rPr>
              <a:t>铝条</a:t>
            </a:r>
            <a:endParaRPr lang="zh-CN" altLang="en-US" sz="36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5669915" cy="600075"/>
          </a:xfrm>
        </p:spPr>
        <p:txBody>
          <a:bodyPr vert="horz">
            <a:noAutofit/>
          </a:bodyPr>
          <a:p>
            <a:pPr indent="-341630" algn="l" defTabSz="914400">
              <a:buSzPct val="25000"/>
            </a:pPr>
            <a:r>
              <a:rPr lang="zh-CN" altLang="en-US" sz="2800" kern="1200">
                <a:latin typeface="微软雅黑" panose="020B0503020204020204" pitchFamily="2" charset="-122"/>
                <a:ea typeface="微软雅黑" panose="020B0503020204020204" pitchFamily="2" charset="-122"/>
                <a:sym typeface="Calibri" panose="020F0502020204030204" charset="0"/>
              </a:rPr>
              <a:t>灯头（</a:t>
            </a:r>
            <a:r>
              <a:rPr lang="en-US" altLang="zh-CN" sz="2800" kern="1200">
                <a:latin typeface="微软雅黑" panose="020B0503020204020204" pitchFamily="2" charset="-122"/>
                <a:ea typeface="微软雅黑" panose="020B0503020204020204" pitchFamily="2" charset="-122"/>
                <a:sym typeface="Calibri" panose="020F0502020204030204" charset="0"/>
              </a:rPr>
              <a:t>E26</a:t>
            </a:r>
            <a:r>
              <a:rPr lang="zh-CN" altLang="en-US" sz="2800" kern="1200">
                <a:latin typeface="微软雅黑" panose="020B0503020204020204" pitchFamily="2" charset="-122"/>
                <a:ea typeface="微软雅黑" panose="020B0503020204020204" pitchFamily="2" charset="-122"/>
                <a:sym typeface="Calibri" panose="020F0502020204030204" charset="0"/>
              </a:rPr>
              <a:t>，</a:t>
            </a:r>
            <a:r>
              <a:rPr lang="en-US" altLang="zh-CN" sz="2800" kern="1200">
                <a:latin typeface="微软雅黑" panose="020B0503020204020204" pitchFamily="2" charset="-122"/>
                <a:ea typeface="微软雅黑" panose="020B0503020204020204" pitchFamily="2" charset="-122"/>
                <a:sym typeface="Calibri" panose="020F0502020204030204" charset="0"/>
              </a:rPr>
              <a:t>E27</a:t>
            </a:r>
            <a:r>
              <a:rPr lang="zh-CN" altLang="en-US" sz="2800" kern="1200">
                <a:latin typeface="微软雅黑" panose="020B0503020204020204" pitchFamily="2" charset="-122"/>
                <a:ea typeface="微软雅黑" panose="020B0503020204020204" pitchFamily="2" charset="-122"/>
                <a:sym typeface="Calibri" panose="020F0502020204030204" charset="0"/>
              </a:rPr>
              <a:t>，</a:t>
            </a:r>
            <a:r>
              <a:rPr lang="en-US" sz="2800" kern="1200">
                <a:latin typeface="微软雅黑" panose="020B0503020204020204" pitchFamily="2" charset="-122"/>
                <a:ea typeface="微软雅黑" panose="020B0503020204020204" pitchFamily="2" charset="-122"/>
                <a:sym typeface="Calibri" panose="020F0502020204030204" charset="0"/>
              </a:rPr>
              <a:t>GX24D.Q</a:t>
            </a:r>
            <a:r>
              <a:rPr lang="zh-CN" altLang="en-US" sz="2800" kern="1200">
                <a:latin typeface="微软雅黑" panose="020B0503020204020204" pitchFamily="2" charset="-122"/>
                <a:ea typeface="微软雅黑" panose="020B0503020204020204" pitchFamily="2" charset="-122"/>
                <a:sym typeface="Calibri" panose="020F0502020204030204" charset="0"/>
              </a:rPr>
              <a:t>系列）</a:t>
            </a:r>
            <a:endParaRPr lang="zh-CN" altLang="en-US" sz="28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28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6" name="图片 5"/>
          <p:cNvPicPr>
            <a:picLocks noChangeAspect="1"/>
          </p:cNvPicPr>
          <p:nvPr/>
        </p:nvPicPr>
        <p:blipFill>
          <a:blip r:embed="rId1"/>
          <a:stretch>
            <a:fillRect/>
          </a:stretch>
        </p:blipFill>
        <p:spPr>
          <a:xfrm>
            <a:off x="6630670" y="4707890"/>
            <a:ext cx="2514600" cy="2204720"/>
          </a:xfrm>
          <a:prstGeom prst="rect">
            <a:avLst/>
          </a:prstGeom>
        </p:spPr>
      </p:pic>
      <p:pic>
        <p:nvPicPr>
          <p:cNvPr id="7" name="图片 6"/>
          <p:cNvPicPr>
            <a:picLocks noChangeAspect="1"/>
          </p:cNvPicPr>
          <p:nvPr/>
        </p:nvPicPr>
        <p:blipFill>
          <a:blip r:embed="rId1"/>
          <a:stretch>
            <a:fillRect/>
          </a:stretch>
        </p:blipFill>
        <p:spPr>
          <a:xfrm>
            <a:off x="6630670" y="2852420"/>
            <a:ext cx="2514600" cy="1855470"/>
          </a:xfrm>
          <a:prstGeom prst="rect">
            <a:avLst/>
          </a:prstGeom>
        </p:spPr>
      </p:pic>
      <p:sp>
        <p:nvSpPr>
          <p:cNvPr id="8" name="文本框 7"/>
          <p:cNvSpPr txBox="1"/>
          <p:nvPr/>
        </p:nvSpPr>
        <p:spPr>
          <a:xfrm>
            <a:off x="7058025" y="490029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E27</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9" name="文本框 8"/>
          <p:cNvSpPr txBox="1"/>
          <p:nvPr/>
        </p:nvSpPr>
        <p:spPr>
          <a:xfrm>
            <a:off x="6837680" y="299656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E26</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pic>
        <p:nvPicPr>
          <p:cNvPr id="10" name="图片 9"/>
          <p:cNvPicPr>
            <a:picLocks noChangeAspect="1"/>
          </p:cNvPicPr>
          <p:nvPr/>
        </p:nvPicPr>
        <p:blipFill>
          <a:blip r:embed="rId2"/>
          <a:stretch>
            <a:fillRect/>
          </a:stretch>
        </p:blipFill>
        <p:spPr>
          <a:xfrm>
            <a:off x="3810" y="1369060"/>
            <a:ext cx="5879465" cy="5543550"/>
          </a:xfrm>
          <a:prstGeom prst="rect">
            <a:avLst/>
          </a:prstGeom>
        </p:spPr>
      </p:pic>
      <p:pic>
        <p:nvPicPr>
          <p:cNvPr id="11" name="图片 10"/>
          <p:cNvPicPr>
            <a:picLocks noChangeAspect="1"/>
          </p:cNvPicPr>
          <p:nvPr/>
        </p:nvPicPr>
        <p:blipFill>
          <a:blip r:embed="rId3"/>
          <a:stretch>
            <a:fillRect/>
          </a:stretch>
        </p:blipFill>
        <p:spPr>
          <a:xfrm>
            <a:off x="5811520" y="-25400"/>
            <a:ext cx="3339465" cy="2886075"/>
          </a:xfrm>
          <a:prstGeom prst="rect">
            <a:avLst/>
          </a:prstGeom>
        </p:spPr>
      </p:pic>
      <p:sp>
        <p:nvSpPr>
          <p:cNvPr id="12" name="文本框 11"/>
          <p:cNvSpPr txBox="1"/>
          <p:nvPr/>
        </p:nvSpPr>
        <p:spPr>
          <a:xfrm>
            <a:off x="7440930" y="87630"/>
            <a:ext cx="1517650" cy="521970"/>
          </a:xfrm>
          <a:prstGeom prst="rect">
            <a:avLst/>
          </a:prstGeom>
          <a:noFill/>
        </p:spPr>
        <p:txBody>
          <a:bodyPr wrap="none" rtlCol="0" anchor="t">
            <a:spAutoFit/>
          </a:bodyPr>
          <a:p>
            <a:r>
              <a:rPr lang="en-US" sz="2800">
                <a:solidFill>
                  <a:srgbClr val="FF0000"/>
                </a:solidFill>
                <a:latin typeface="微软雅黑" panose="020B0503020204020204" pitchFamily="2" charset="-122"/>
                <a:ea typeface="微软雅黑" panose="020B0503020204020204" pitchFamily="2" charset="-122"/>
                <a:sym typeface="Calibri" panose="020F0502020204030204" charset="0"/>
              </a:rPr>
              <a:t>GX24-D</a:t>
            </a:r>
            <a:endParaRPr lang="en-US"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标题 1"/>
          <p:cNvSpPr>
            <a:spLocks noGrp="1"/>
          </p:cNvSpPr>
          <p:nvPr>
            <p:ph type="title"/>
          </p:nvPr>
        </p:nvSpPr>
        <p:spPr>
          <a:xfrm>
            <a:off x="6985" y="57785"/>
            <a:ext cx="8218488" cy="790575"/>
          </a:xfrm>
        </p:spPr>
        <p:txBody>
          <a:bodyPr vert="horz" anchor="ctr">
            <a:noAutofit/>
          </a:bodyPr>
          <a:p>
            <a:pPr algn="l">
              <a:buSzPct val="25000"/>
            </a:pPr>
            <a:r>
              <a:rPr lang="zh-CN" altLang="en-US" sz="5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5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26670" y="840740"/>
            <a:ext cx="6789420" cy="912495"/>
          </a:xfrm>
        </p:spPr>
        <p:txBody>
          <a:bodyPr vert="horz">
            <a:noAutofit/>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灯杯</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，固定灯杯螺丝</a:t>
            </a:r>
            <a:r>
              <a:rPr lang="en-US" altLang="zh-CN" sz="3200" kern="1200">
                <a:latin typeface="微软雅黑" panose="020B0503020204020204" pitchFamily="2" charset="-122"/>
                <a:ea typeface="微软雅黑" panose="020B0503020204020204" pitchFamily="2" charset="-122"/>
                <a:sym typeface="Calibri" panose="020F0502020204030204" charset="0"/>
              </a:rPr>
              <a:t>2PCS</a:t>
            </a:r>
            <a:endParaRPr lang="zh-CN" altLang="en-US" sz="40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4000" kern="1200" dirty="0">
              <a:latin typeface="微软雅黑" panose="020B0503020204020204" pitchFamily="2" charset="-122"/>
              <a:ea typeface="微软雅黑" panose="020B0503020204020204" pitchFamily="2" charset="-122"/>
              <a:sym typeface="Calibri" panose="020F0502020204030204" charset="0"/>
            </a:endParaRPr>
          </a:p>
        </p:txBody>
      </p:sp>
      <p:sp>
        <p:nvSpPr>
          <p:cNvPr id="6" name="文本框 5"/>
          <p:cNvSpPr txBox="1"/>
          <p:nvPr/>
        </p:nvSpPr>
        <p:spPr>
          <a:xfrm>
            <a:off x="3083560" y="1574165"/>
            <a:ext cx="3599180" cy="645160"/>
          </a:xfrm>
          <a:prstGeom prst="rect">
            <a:avLst/>
          </a:prstGeom>
          <a:noFill/>
        </p:spPr>
        <p:txBody>
          <a:bodyPr wrap="square" rtlCol="0" anchor="t">
            <a:spAutoFit/>
          </a:bodyPr>
          <a:p>
            <a:r>
              <a:rPr lang="en-US" altLang="zh-CN" sz="3600">
                <a:solidFill>
                  <a:srgbClr val="FF0000"/>
                </a:solidFill>
                <a:latin typeface="微软雅黑" panose="020B0503020204020204" pitchFamily="2" charset="-122"/>
                <a:ea typeface="微软雅黑" panose="020B0503020204020204" pitchFamily="2" charset="-122"/>
                <a:sym typeface="Calibri" panose="020F0502020204030204" charset="0"/>
              </a:rPr>
              <a:t>GX24-Q-D</a:t>
            </a:r>
            <a:r>
              <a:rPr lang="zh-CN" altLang="en-US" sz="3600">
                <a:solidFill>
                  <a:srgbClr val="FF0000"/>
                </a:solidFill>
                <a:latin typeface="微软雅黑" panose="020B0503020204020204" pitchFamily="2" charset="-122"/>
                <a:ea typeface="微软雅黑" panose="020B0503020204020204" pitchFamily="2" charset="-122"/>
                <a:sym typeface="Calibri" panose="020F0502020204030204" charset="0"/>
              </a:rPr>
              <a:t>系列</a:t>
            </a:r>
            <a:endParaRPr lang="zh-CN" altLang="en-US" sz="36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7" name="文本框 6"/>
          <p:cNvSpPr txBox="1"/>
          <p:nvPr/>
        </p:nvSpPr>
        <p:spPr>
          <a:xfrm>
            <a:off x="47625" y="1561465"/>
            <a:ext cx="2515235" cy="583565"/>
          </a:xfrm>
          <a:prstGeom prst="rect">
            <a:avLst/>
          </a:prstGeom>
          <a:noFill/>
        </p:spPr>
        <p:txBody>
          <a:bodyPr wrap="none" rtlCol="0" anchor="t">
            <a:spAutoFit/>
          </a:bodyPr>
          <a:p>
            <a:r>
              <a:rPr lang="en-US" altLang="zh-CN" sz="32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rPr>
              <a:t>E26 E27</a:t>
            </a:r>
            <a:r>
              <a:rPr lang="zh-CN" altLang="en-US" sz="32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rPr>
              <a:t>系列</a:t>
            </a:r>
            <a:endParaRPr lang="zh-CN" altLang="en-US" sz="32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endParaRPr>
          </a:p>
        </p:txBody>
      </p:sp>
      <p:pic>
        <p:nvPicPr>
          <p:cNvPr id="4" name="图片 3"/>
          <p:cNvPicPr>
            <a:picLocks noChangeAspect="1"/>
          </p:cNvPicPr>
          <p:nvPr/>
        </p:nvPicPr>
        <p:blipFill>
          <a:blip r:embed="rId1"/>
          <a:stretch>
            <a:fillRect/>
          </a:stretch>
        </p:blipFill>
        <p:spPr>
          <a:xfrm>
            <a:off x="6985" y="2455545"/>
            <a:ext cx="6271895" cy="4415790"/>
          </a:xfrm>
          <a:prstGeom prst="rect">
            <a:avLst/>
          </a:prstGeom>
        </p:spPr>
      </p:pic>
      <p:pic>
        <p:nvPicPr>
          <p:cNvPr id="8" name="图片 7"/>
          <p:cNvPicPr>
            <a:picLocks noChangeAspect="1"/>
          </p:cNvPicPr>
          <p:nvPr/>
        </p:nvPicPr>
        <p:blipFill>
          <a:blip r:embed="rId2"/>
          <a:stretch>
            <a:fillRect/>
          </a:stretch>
        </p:blipFill>
        <p:spPr>
          <a:xfrm>
            <a:off x="6272530" y="3941445"/>
            <a:ext cx="2847975" cy="2098675"/>
          </a:xfrm>
          <a:prstGeom prst="rect">
            <a:avLst/>
          </a:prstGeom>
        </p:spPr>
      </p:pic>
      <p:sp>
        <p:nvSpPr>
          <p:cNvPr id="10" name="文本框 9"/>
          <p:cNvSpPr txBox="1"/>
          <p:nvPr/>
        </p:nvSpPr>
        <p:spPr>
          <a:xfrm>
            <a:off x="6316345" y="6115050"/>
            <a:ext cx="2893060" cy="460375"/>
          </a:xfrm>
          <a:prstGeom prst="rect">
            <a:avLst/>
          </a:prstGeom>
          <a:noFill/>
        </p:spPr>
        <p:txBody>
          <a:bodyPr wrap="none" rtlCol="0" anchor="t">
            <a:spAutoFit/>
          </a:bodyPr>
          <a:p>
            <a:r>
              <a:rPr lang="en-US" altLang="zh-CN" sz="2400">
                <a:solidFill>
                  <a:srgbClr val="FF0000"/>
                </a:solidFill>
              </a:rPr>
              <a:t>2.6*10</a:t>
            </a:r>
            <a:r>
              <a:rPr lang="zh-CN" altLang="en-US" sz="2400">
                <a:solidFill>
                  <a:srgbClr val="FF0000"/>
                </a:solidFill>
              </a:rPr>
              <a:t>圆头自攻螺丝</a:t>
            </a:r>
            <a:endParaRPr lang="zh-CN" altLang="en-US" sz="2400">
              <a:solidFill>
                <a:srgbClr val="FF0000"/>
              </a:solidFill>
            </a:endParaRPr>
          </a:p>
        </p:txBody>
      </p:sp>
      <p:pic>
        <p:nvPicPr>
          <p:cNvPr id="2" name="图片 1"/>
          <p:cNvPicPr>
            <a:picLocks noChangeAspect="1"/>
          </p:cNvPicPr>
          <p:nvPr/>
        </p:nvPicPr>
        <p:blipFill>
          <a:blip r:embed="rId3"/>
          <a:stretch>
            <a:fillRect/>
          </a:stretch>
        </p:blipFill>
        <p:spPr>
          <a:xfrm>
            <a:off x="6816090" y="1776730"/>
            <a:ext cx="1823085" cy="1196340"/>
          </a:xfrm>
          <a:prstGeom prst="rect">
            <a:avLst/>
          </a:prstGeom>
        </p:spPr>
      </p:pic>
      <p:sp>
        <p:nvSpPr>
          <p:cNvPr id="3" name="文本框 2"/>
          <p:cNvSpPr txBox="1"/>
          <p:nvPr/>
        </p:nvSpPr>
        <p:spPr>
          <a:xfrm>
            <a:off x="6478270" y="3244850"/>
            <a:ext cx="2619375" cy="368300"/>
          </a:xfrm>
          <a:prstGeom prst="rect">
            <a:avLst/>
          </a:prstGeom>
          <a:noFill/>
        </p:spPr>
        <p:txBody>
          <a:bodyPr wrap="none" rtlCol="0" anchor="t">
            <a:spAutoFit/>
          </a:bodyPr>
          <a:p>
            <a:r>
              <a:rPr lang="en-US">
                <a:solidFill>
                  <a:srgbClr val="FF0000"/>
                </a:solidFill>
                <a:latin typeface="微软雅黑" panose="020B0503020204020204" pitchFamily="2" charset="-122"/>
                <a:ea typeface="微软雅黑" panose="020B0503020204020204" pitchFamily="2" charset="-122"/>
                <a:sym typeface="Calibri" panose="020F0502020204030204" charset="0"/>
              </a:rPr>
              <a:t>2*10</a:t>
            </a:r>
            <a:r>
              <a:rPr lang="zh-CN" altLang="en-US">
                <a:solidFill>
                  <a:srgbClr val="FF0000"/>
                </a:solidFill>
                <a:latin typeface="微软雅黑" panose="020B0503020204020204" pitchFamily="2" charset="-122"/>
                <a:ea typeface="微软雅黑" panose="020B0503020204020204" pitchFamily="2" charset="-122"/>
                <a:sym typeface="Calibri" panose="020F0502020204030204" charset="0"/>
              </a:rPr>
              <a:t>平头自攻螺丝</a:t>
            </a:r>
            <a:r>
              <a:rPr lang="en-US" altLang="zh-CN">
                <a:solidFill>
                  <a:srgbClr val="FF0000"/>
                </a:solidFill>
                <a:latin typeface="微软雅黑" panose="020B0503020204020204" pitchFamily="2" charset="-122"/>
                <a:ea typeface="微软雅黑" panose="020B0503020204020204" pitchFamily="2" charset="-122"/>
                <a:sym typeface="Calibri" panose="020F0502020204030204" charset="0"/>
              </a:rPr>
              <a:t>3PCS</a:t>
            </a:r>
            <a:endParaRPr lang="en-US" altLang="zh-CN">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标题 1"/>
          <p:cNvSpPr>
            <a:spLocks noGrp="1"/>
          </p:cNvSpPr>
          <p:nvPr>
            <p:ph type="title"/>
          </p:nvPr>
        </p:nvSpPr>
        <p:spPr>
          <a:xfrm>
            <a:off x="26670" y="46355"/>
            <a:ext cx="8218488" cy="790575"/>
          </a:xfrm>
        </p:spPr>
        <p:txBody>
          <a:bodyPr vert="horz" anchor="ctr">
            <a:noAutofit/>
          </a:bodyPr>
          <a:p>
            <a:pPr algn="l">
              <a:buSzPct val="25000"/>
            </a:pPr>
            <a:r>
              <a:rPr lang="zh-CN" altLang="en-US" sz="60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60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1056005"/>
            <a:ext cx="6758940" cy="614045"/>
          </a:xfrm>
        </p:spPr>
        <p:txBody>
          <a:bodyPr vert="horz">
            <a:noAutofit/>
          </a:bodyPr>
          <a:p>
            <a:pPr indent="-341630" algn="l" defTabSz="914400">
              <a:buSzPct val="25000"/>
            </a:pP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青稞纸，电源（</a:t>
            </a:r>
            <a:r>
              <a:rPr 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12-18</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W</a:t>
            </a: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5" name="文本框 4"/>
          <p:cNvSpPr txBox="1"/>
          <p:nvPr/>
        </p:nvSpPr>
        <p:spPr>
          <a:xfrm>
            <a:off x="212725" y="5397500"/>
            <a:ext cx="2732405" cy="829945"/>
          </a:xfrm>
          <a:prstGeom prst="rect">
            <a:avLst/>
          </a:prstGeom>
          <a:noFill/>
        </p:spPr>
        <p:txBody>
          <a:bodyPr wrap="square" rtlCol="0" anchor="t">
            <a:spAutoFit/>
          </a:bodyPr>
          <a:p>
            <a:r>
              <a:rPr lang="en-US" altLang="zh-CN" sz="4800">
                <a:effectLst>
                  <a:outerShdw blurRad="38100" dist="19050" dir="2700000" algn="tl" rotWithShape="0">
                    <a:schemeClr val="dk1">
                      <a:alpha val="40000"/>
                    </a:schemeClr>
                  </a:outerShdw>
                </a:effectLst>
                <a:sym typeface="+mn-ea"/>
              </a:rPr>
              <a:t>12-15W</a:t>
            </a:r>
            <a:endParaRPr lang="en-US" altLang="zh-CN" sz="4800">
              <a:effectLst>
                <a:outerShdw blurRad="38100" dist="19050" dir="2700000" algn="tl" rotWithShape="0">
                  <a:schemeClr val="dk1">
                    <a:alpha val="40000"/>
                  </a:schemeClr>
                </a:outerShdw>
              </a:effectLst>
              <a:sym typeface="+mn-ea"/>
            </a:endParaRPr>
          </a:p>
        </p:txBody>
      </p:sp>
      <p:sp>
        <p:nvSpPr>
          <p:cNvPr id="6" name="文本框 5"/>
          <p:cNvSpPr txBox="1"/>
          <p:nvPr/>
        </p:nvSpPr>
        <p:spPr>
          <a:xfrm>
            <a:off x="3397250" y="5397500"/>
            <a:ext cx="1846580" cy="829945"/>
          </a:xfrm>
          <a:prstGeom prst="rect">
            <a:avLst/>
          </a:prstGeom>
          <a:noFill/>
        </p:spPr>
        <p:txBody>
          <a:bodyPr wrap="square" rtlCol="0" anchor="t">
            <a:spAutoFit/>
          </a:bodyPr>
          <a:p>
            <a:r>
              <a:rPr lang="en-US" altLang="zh-CN" sz="4800">
                <a:effectLst>
                  <a:outerShdw blurRad="38100" dist="19050" dir="2700000" algn="tl" rotWithShape="0">
                    <a:schemeClr val="dk1">
                      <a:alpha val="40000"/>
                    </a:schemeClr>
                  </a:outerShdw>
                </a:effectLst>
                <a:sym typeface="+mn-ea"/>
              </a:rPr>
              <a:t>18W</a:t>
            </a:r>
            <a:endParaRPr lang="en-US" altLang="zh-CN" sz="4800">
              <a:effectLst>
                <a:outerShdw blurRad="38100" dist="19050" dir="2700000" algn="tl" rotWithShape="0">
                  <a:schemeClr val="dk1">
                    <a:alpha val="40000"/>
                  </a:schemeClr>
                </a:outerShdw>
              </a:effectLst>
              <a:sym typeface="+mn-ea"/>
            </a:endParaRPr>
          </a:p>
        </p:txBody>
      </p:sp>
      <p:pic>
        <p:nvPicPr>
          <p:cNvPr id="3" name="图片 2"/>
          <p:cNvPicPr>
            <a:picLocks noChangeAspect="1"/>
          </p:cNvPicPr>
          <p:nvPr/>
        </p:nvPicPr>
        <p:blipFill>
          <a:blip r:embed="rId1"/>
          <a:stretch>
            <a:fillRect/>
          </a:stretch>
        </p:blipFill>
        <p:spPr>
          <a:xfrm>
            <a:off x="-50165" y="2237105"/>
            <a:ext cx="3187700" cy="2810510"/>
          </a:xfrm>
          <a:prstGeom prst="rect">
            <a:avLst/>
          </a:prstGeom>
        </p:spPr>
      </p:pic>
      <p:pic>
        <p:nvPicPr>
          <p:cNvPr id="4" name="图片 3"/>
          <p:cNvPicPr>
            <a:picLocks noChangeAspect="1"/>
          </p:cNvPicPr>
          <p:nvPr/>
        </p:nvPicPr>
        <p:blipFill>
          <a:blip r:embed="rId2"/>
          <a:stretch>
            <a:fillRect/>
          </a:stretch>
        </p:blipFill>
        <p:spPr>
          <a:xfrm>
            <a:off x="3126105" y="2236470"/>
            <a:ext cx="3050540" cy="2811780"/>
          </a:xfrm>
          <a:prstGeom prst="rect">
            <a:avLst/>
          </a:prstGeom>
        </p:spPr>
      </p:pic>
      <p:pic>
        <p:nvPicPr>
          <p:cNvPr id="10" name="图片 9"/>
          <p:cNvPicPr>
            <a:picLocks noChangeAspect="1"/>
          </p:cNvPicPr>
          <p:nvPr/>
        </p:nvPicPr>
        <p:blipFill>
          <a:blip r:embed="rId3"/>
          <a:stretch>
            <a:fillRect/>
          </a:stretch>
        </p:blipFill>
        <p:spPr>
          <a:xfrm>
            <a:off x="6176645" y="2237740"/>
            <a:ext cx="2912745" cy="2809240"/>
          </a:xfrm>
          <a:prstGeom prst="rect">
            <a:avLst/>
          </a:prstGeom>
        </p:spPr>
      </p:pic>
      <p:sp>
        <p:nvSpPr>
          <p:cNvPr id="11" name="文本框 10"/>
          <p:cNvSpPr txBox="1"/>
          <p:nvPr/>
        </p:nvSpPr>
        <p:spPr>
          <a:xfrm>
            <a:off x="6828790" y="5469255"/>
            <a:ext cx="1554480" cy="645160"/>
          </a:xfrm>
          <a:prstGeom prst="rect">
            <a:avLst/>
          </a:prstGeom>
          <a:noFill/>
        </p:spPr>
        <p:txBody>
          <a:bodyPr wrap="none" rtlCol="0" anchor="t">
            <a:spAutoFit/>
          </a:bodyPr>
          <a:p>
            <a:r>
              <a:rPr lang="zh-CN" altLang="en-US" sz="3600">
                <a:effectLst>
                  <a:outerShdw blurRad="38100" dist="19050" dir="2700000" algn="tl" rotWithShape="0">
                    <a:schemeClr val="dk1">
                      <a:alpha val="40000"/>
                    </a:schemeClr>
                  </a:outerShdw>
                </a:effectLst>
                <a:sym typeface="+mn-ea"/>
              </a:rPr>
              <a:t>青稞纸</a:t>
            </a:r>
            <a:endParaRPr lang="zh-CN" altLang="en-US" sz="3600">
              <a:effectLst>
                <a:outerShdw blurRad="38100" dist="19050" dir="2700000" algn="tl" rotWithShape="0">
                  <a:schemeClr val="dk1">
                    <a:alpha val="40000"/>
                  </a:schemeClr>
                </a:outerShdw>
              </a:effectLst>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80000"/>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76835" y="650240"/>
            <a:ext cx="8874125" cy="4569460"/>
          </a:xfrm>
          <a:prstGeom prst="rect">
            <a:avLst/>
          </a:prstGeom>
          <a:noFill/>
        </p:spPr>
        <p:txBody>
          <a:bodyPr wrap="square" rtlCol="0">
            <a:spAutoFit/>
          </a:bodyPr>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a:t>
            </a:r>
            <a:r>
              <a:rPr lang="en-US" altLang="zh-CN" sz="2800" dirty="0">
                <a:ea typeface="微软雅黑" panose="020B0503020204020204" pitchFamily="2" charset="-122"/>
                <a:sym typeface="+mn-ea"/>
              </a:rPr>
              <a:t>PCB</a:t>
            </a:r>
            <a:r>
              <a:rPr lang="zh-CN" altLang="en-US" sz="2800" dirty="0">
                <a:ea typeface="微软雅黑" panose="020B0503020204020204" pitchFamily="2" charset="-122"/>
                <a:sym typeface="+mn-ea"/>
              </a:rPr>
              <a:t>在测试时应注意电压段测试，</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检查灯珠是否有损坏</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如有损坏需更换</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后方可组装生产</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如果不清楚电压段的</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情况下，可从低往高调，特殊电压测</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试时应向拉长或主管询问，不可擅自</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测试。</a:t>
            </a:r>
            <a:endParaRPr lang="zh-CN" altLang="en-US" sz="2800" dirty="0">
              <a:ea typeface="微软雅黑" panose="020B0503020204020204" pitchFamily="2" charset="-122"/>
              <a:sym typeface="+mn-ea"/>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、玉米灯花园灯</a:t>
            </a:r>
            <a:r>
              <a:rPr lang="en-US" altLang="zh-CN" sz="2800" dirty="0">
                <a:ea typeface="微软雅黑" panose="020B0503020204020204" pitchFamily="2" charset="-122"/>
                <a:sym typeface="+mn-ea"/>
              </a:rPr>
              <a:t>110V</a:t>
            </a:r>
            <a:r>
              <a:rPr lang="zh-CN" altLang="en-US" sz="2800" dirty="0">
                <a:ea typeface="微软雅黑" panose="020B0503020204020204" pitchFamily="2" charset="-122"/>
                <a:sym typeface="+mn-ea"/>
              </a:rPr>
              <a:t>，</a:t>
            </a:r>
            <a:endParaRPr lang="en-US" altLang="zh-CN" sz="2800" dirty="0">
              <a:ea typeface="微软雅黑" panose="020B0503020204020204" pitchFamily="2" charset="-122"/>
              <a:sym typeface="+mn-ea"/>
            </a:endParaRPr>
          </a:p>
          <a:p>
            <a:pPr>
              <a:lnSpc>
                <a:spcPct val="130000"/>
              </a:lnSpc>
            </a:pPr>
            <a:endParaRPr lang="zh-CN" altLang="en-US" sz="2800" dirty="0">
              <a:ea typeface="微软雅黑" panose="020B0503020204020204" pitchFamily="2" charset="-122"/>
              <a:sym typeface="+mn-ea"/>
            </a:endParaRPr>
          </a:p>
        </p:txBody>
      </p:sp>
    </p:spTree>
  </p:cSld>
  <p:clrMapOvr>
    <a:masterClrMapping/>
  </p:clrMapOvr>
</p:sld>
</file>

<file path=ppt/theme/theme1.xml><?xml version="1.0" encoding="utf-8"?>
<a:theme xmlns:a="http://schemas.openxmlformats.org/drawingml/2006/main" name="Andy TTT">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Words>
  <Application>WPS 演示</Application>
  <PresentationFormat>全屏显示(4:3)</PresentationFormat>
  <Paragraphs>137</Paragraphs>
  <Slides>11</Slides>
  <Notes>45</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11</vt:i4>
      </vt:variant>
    </vt:vector>
  </HeadingPairs>
  <TitlesOfParts>
    <vt:vector size="23" baseType="lpstr">
      <vt:lpstr>Arial</vt:lpstr>
      <vt:lpstr>宋体</vt:lpstr>
      <vt:lpstr>Wingdings</vt:lpstr>
      <vt:lpstr>Calibri</vt:lpstr>
      <vt:lpstr>微软雅黑</vt:lpstr>
      <vt:lpstr>League Gothic</vt:lpstr>
      <vt:lpstr>MS PGothic</vt:lpstr>
      <vt:lpstr>Arial</vt:lpstr>
      <vt:lpstr>Arial Unicode MS</vt:lpstr>
      <vt:lpstr>Segoe Print</vt:lpstr>
      <vt:lpstr>Andy TTT</vt:lpstr>
      <vt:lpstr>默认设计模板</vt:lpstr>
      <vt:lpstr>培训目录 CONTENTS</vt:lpstr>
      <vt:lpstr>PowerPoint 演示文稿</vt:lpstr>
      <vt:lpstr>组成量及用量</vt:lpstr>
      <vt:lpstr>组成量及用量</vt:lpstr>
      <vt:lpstr>组成量及用量</vt:lpstr>
      <vt:lpstr>组成量及用量</vt:lpstr>
      <vt:lpstr>组成量及用量</vt:lpstr>
      <vt:lpstr>组成量及用量</vt:lpstr>
      <vt:lpstr>注意事项</vt:lpstr>
      <vt:lpstr>注意事项</vt:lpstr>
      <vt:lpstr>包装工序事项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277</cp:revision>
  <dcterms:created xsi:type="dcterms:W3CDTF">2011-09-05T07:05:00Z</dcterms:created>
  <dcterms:modified xsi:type="dcterms:W3CDTF">2018-07-02T09:52:42Z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