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80" r:id="rId4"/>
    <p:sldId id="282" r:id="rId5"/>
    <p:sldId id="275" r:id="rId6"/>
    <p:sldId id="322" r:id="rId7"/>
    <p:sldId id="311" r:id="rId8"/>
    <p:sldId id="312" r:id="rId9"/>
    <p:sldId id="318" r:id="rId10"/>
    <p:sldId id="313" r:id="rId11"/>
    <p:sldId id="317" r:id="rId12"/>
    <p:sldId id="265" r:id="rId13"/>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Clr>
        <a:srgbClr val="000000"/>
      </a:buClr>
      <a:defRPr kern="1200" baseline="0">
        <a:solidFill>
          <a:schemeClr val="tx1"/>
        </a:solidFill>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A0D400"/>
    <a:srgbClr val="C9FF23"/>
    <a:srgbClr val="E4E4E4"/>
    <a:srgbClr val="FFCCCC"/>
    <a:srgbClr val="FFCC99"/>
    <a:srgbClr val="FF9966"/>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0" cy="7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8" name="页脚占位符 7"/>
          <p:cNvSpPr>
            <a:spLocks noGrp="1"/>
          </p:cNvSpPr>
          <p:nvPr>
            <p:ph type="ftr" sz="quarter" idx="11"/>
          </p:nvPr>
        </p:nvSpPr>
        <p:spPr/>
        <p:txBody>
          <a:bodyPr/>
          <a:lstStyle/>
          <a:p>
            <a:pPr lvl="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4" name="页脚占位符 3"/>
          <p:cNvSpPr>
            <a:spLocks noGrp="1"/>
          </p:cNvSpPr>
          <p:nvPr>
            <p:ph type="ftr" sz="quarter" idx="11"/>
          </p:nvPr>
        </p:nvSpPr>
        <p:spPr/>
        <p:txBody>
          <a:bodyPr/>
          <a:lstStyle/>
          <a:p>
            <a:pPr lvl="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3" name="页脚占位符 2"/>
          <p:cNvSpPr>
            <a:spLocks noGrp="1"/>
          </p:cNvSpPr>
          <p:nvPr>
            <p:ph type="ftr" sz="quarter" idx="11"/>
          </p:nvPr>
        </p:nvSpPr>
        <p:spPr/>
        <p:txBody>
          <a:bodyPr/>
          <a:lstStyle/>
          <a:p>
            <a:pPr lvl="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8" name="页脚占位符 7"/>
          <p:cNvSpPr>
            <a:spLocks noGrp="1"/>
          </p:cNvSpPr>
          <p:nvPr>
            <p:ph type="ftr" sz="quarter" idx="11"/>
          </p:nvPr>
        </p:nvSpPr>
        <p:spPr/>
        <p:txBody>
          <a:bodyPr/>
          <a:lstStyle/>
          <a:p>
            <a:pPr lvl="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4" name="页脚占位符 3"/>
          <p:cNvSpPr>
            <a:spLocks noGrp="1"/>
          </p:cNvSpPr>
          <p:nvPr>
            <p:ph type="ftr" sz="quarter" idx="11"/>
          </p:nvPr>
        </p:nvSpPr>
        <p:spPr/>
        <p:txBody>
          <a:bodyPr/>
          <a:lstStyle/>
          <a:p>
            <a:pPr lvl="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3" name="页脚占位符 2"/>
          <p:cNvSpPr>
            <a:spLocks noGrp="1"/>
          </p:cNvSpPr>
          <p:nvPr>
            <p:ph type="ftr" sz="quarter" idx="11"/>
          </p:nvPr>
        </p:nvSpPr>
        <p:spPr/>
        <p:txBody>
          <a:bodyPr/>
          <a:lstStyle/>
          <a:p>
            <a:pPr lvl="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1">
              <a:rPr lang="zh-CN" altLang="en-US" dirty="0"/>
            </a:fld>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00000"/>
          </a:schemeClr>
        </a:solidFill>
        <a:effectLst/>
      </p:bgPr>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vert="horz" anchor="ctr">
            <a:normAutofit/>
          </a:bodyPr>
          <a:p>
            <a:pPr lvl="0"/>
            <a:r>
              <a:rPr lang="zh-CN" altLang="en-US"/>
              <a:t>单击此处编辑母版标题样式</a:t>
            </a:r>
            <a:endParaRPr lang="zh-CN" altLang="en-US"/>
          </a:p>
        </p:txBody>
      </p:sp>
      <p:sp>
        <p:nvSpPr>
          <p:cNvPr id="1027" name="文本占位符 2"/>
          <p:cNvSpPr>
            <a:spLocks noGrp="1"/>
          </p:cNvSpPr>
          <p:nvPr>
            <p:ph type="body" idx="1"/>
          </p:nvPr>
        </p:nvSpPr>
        <p:spPr>
          <a:xfrm>
            <a:off x="457200" y="1600200"/>
            <a:ext cx="8229600" cy="4525963"/>
          </a:xfrm>
          <a:prstGeom prst="rect">
            <a:avLst/>
          </a:prstGeom>
          <a:noFill/>
          <a:ln w="9525">
            <a:noFill/>
          </a:ln>
        </p:spPr>
        <p:txBody>
          <a:bodyPr vert="horz">
            <a:normAutofit/>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3"/>
          <p:cNvSpPr>
            <a:spLocks noGrp="1"/>
          </p:cNvSpPr>
          <p:nvPr>
            <p:ph type="dt" sz="half" idx="2"/>
          </p:nvPr>
        </p:nvSpPr>
        <p:spPr>
          <a:xfrm>
            <a:off x="457200" y="6356350"/>
            <a:ext cx="2133600" cy="365125"/>
          </a:xfrm>
          <a:prstGeom prst="rect">
            <a:avLst/>
          </a:prstGeom>
          <a:noFill/>
          <a:ln w="9525">
            <a:noFill/>
          </a:ln>
        </p:spPr>
        <p:txBody>
          <a:bodyPr vert="horz" anchor="ctr"/>
          <a:lstStyle>
            <a:lvl1pPr algn="l">
              <a:defRPr sz="1200">
                <a:solidFill>
                  <a:srgbClr val="898989"/>
                </a:solidFill>
                <a:ea typeface="宋体" panose="02010600030101010101" pitchFamily="2" charset="-122"/>
              </a:defRPr>
            </a:lvl1pPr>
          </a:lstStyle>
          <a:p>
            <a:pPr lvl="0"/>
            <a:fld id="{BB962C8B-B14F-4D97-AF65-F5344CB8AC3E}" type="datetime1">
              <a:rPr lang="zh-CN" altLang="en-US" dirty="0"/>
            </a:fld>
            <a:endParaRPr lang="zh-CN" altLang="en-US" dirty="0">
              <a:ea typeface="宋体" panose="02010600030101010101" pitchFamily="2" charset="-122"/>
            </a:endParaRPr>
          </a:p>
        </p:txBody>
      </p:sp>
      <p:sp>
        <p:nvSpPr>
          <p:cNvPr id="1029" name="页脚占位符 4"/>
          <p:cNvSpPr>
            <a:spLocks noGrp="1"/>
          </p:cNvSpPr>
          <p:nvPr>
            <p:ph type="ftr" sz="quarter" idx="3"/>
          </p:nvPr>
        </p:nvSpPr>
        <p:spPr>
          <a:xfrm>
            <a:off x="3124200" y="6356350"/>
            <a:ext cx="2895600" cy="365125"/>
          </a:xfrm>
          <a:prstGeom prst="rect">
            <a:avLst/>
          </a:prstGeom>
          <a:noFill/>
          <a:ln w="9525">
            <a:noFill/>
          </a:ln>
        </p:spPr>
        <p:txBody>
          <a:bodyPr vert="horz" anchor="ctr"/>
          <a:lstStyle>
            <a:lvl1pPr algn="ctr">
              <a:defRPr sz="1200">
                <a:solidFill>
                  <a:srgbClr val="898989"/>
                </a:solidFill>
                <a:ea typeface="宋体" panose="02010600030101010101" pitchFamily="2" charset="-122"/>
              </a:defRPr>
            </a:lvl1pPr>
          </a:lstStyle>
          <a:p>
            <a:pPr lvl="0"/>
          </a:p>
        </p:txBody>
      </p:sp>
      <p:sp>
        <p:nvSpPr>
          <p:cNvPr id="1030" name="灯片编号占位符 5"/>
          <p:cNvSpPr>
            <a:spLocks noGrp="1"/>
          </p:cNvSpPr>
          <p:nvPr>
            <p:ph type="sldNum" sz="quarter" idx="4"/>
          </p:nvPr>
        </p:nvSpPr>
        <p:spPr>
          <a:xfrm>
            <a:off x="6553200" y="6356350"/>
            <a:ext cx="2133600" cy="365125"/>
          </a:xfrm>
          <a:prstGeom prst="rect">
            <a:avLst/>
          </a:prstGeom>
          <a:noFill/>
          <a:ln w="9525">
            <a:noFill/>
          </a:ln>
        </p:spPr>
        <p:txBody>
          <a:bodyPr vert="horz" anchor="ctr"/>
          <a:lstStyle>
            <a:lvl1pPr algn="r">
              <a:defRPr sz="1200">
                <a:solidFill>
                  <a:srgbClr val="898989"/>
                </a:solidFill>
                <a:ea typeface="宋体" panose="02010600030101010101" pitchFamily="2" charset="-122"/>
              </a:defRPr>
            </a:lvl1pPr>
          </a:lstStyle>
          <a:p>
            <a:pPr lvl="0"/>
            <a:fld id="{9A0DB2DC-4C9A-4742-B13C-FB6460FD3503}" type="slidenum">
              <a:rPr lang="zh-CN" altLang="en-US" dirty="0"/>
            </a:fld>
            <a:endParaRPr lang="zh-CN" altLang="en-US"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lvl="0" indent="-914400" algn="ctr" eaLnBrk="1" latinLnBrk="0" hangingPunct="1">
        <a:lnSpc>
          <a:spcPct val="100000"/>
        </a:lnSpc>
        <a:spcBef>
          <a:spcPct val="0"/>
        </a:spcBef>
        <a:buNone/>
        <a:defRPr sz="4400" kern="1200">
          <a:solidFill>
            <a:schemeClr val="tx1"/>
          </a:solidFill>
          <a:latin typeface="+mj-lt"/>
          <a:ea typeface="+mj-ea"/>
          <a:cs typeface="+mj-cs"/>
          <a:sym typeface="Calibri" panose="020F0502020204030204" charset="0"/>
        </a:defRPr>
      </a:lvl1pPr>
    </p:titleStyle>
    <p:bodyStyle>
      <a:lvl1pPr marL="342900" lvl="0" indent="-342900" algn="l" defTabSz="914400" eaLnBrk="1" fontAlgn="base" latinLnBrk="0" hangingPunct="1">
        <a:lnSpc>
          <a:spcPct val="100000"/>
        </a:lnSpc>
        <a:spcBef>
          <a:spcPct val="20000"/>
        </a:spcBef>
        <a:buFont typeface="Arial" panose="020B0604020202020204" pitchFamily="34" charset="0"/>
        <a:buChar char="•"/>
        <a:defRPr sz="3200" kern="1200">
          <a:solidFill>
            <a:schemeClr val="tx1"/>
          </a:solidFill>
          <a:latin typeface="+mn-lt"/>
          <a:ea typeface="+mn-ea"/>
          <a:cs typeface="+mn-cs"/>
          <a:sym typeface="Calibri" panose="020F0502020204030204" charset="0"/>
        </a:defRPr>
      </a:lvl1pPr>
      <a:lvl2pPr marL="742950" lvl="1" indent="-285750" algn="l" defTabSz="914400" eaLnBrk="1" fontAlgn="base" latinLnBrk="0" hangingPunct="1">
        <a:lnSpc>
          <a:spcPct val="100000"/>
        </a:lnSpc>
        <a:spcBef>
          <a:spcPct val="20000"/>
        </a:spcBef>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1143000" lvl="2" indent="-228600" algn="l" defTabSz="914400" eaLnBrk="1" fontAlgn="base" latinLnBrk="0" hangingPunct="1">
        <a:lnSpc>
          <a:spcPct val="100000"/>
        </a:lnSpc>
        <a:spcBef>
          <a:spcPct val="20000"/>
        </a:spcBef>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600200" lvl="3"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2057400" lvl="4"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00000"/>
          </a:schemeClr>
        </a:solidFill>
        <a:effectLst/>
      </p:bgPr>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vert="horz" anchor="ctr">
            <a:normAutofit/>
          </a:bodyPr>
          <a:p>
            <a:pPr lvl="0"/>
            <a:r>
              <a:rPr lang="zh-CN" altLang="en-US"/>
              <a:t>单击此处编辑母版标题样式</a:t>
            </a:r>
            <a:endParaRPr lang="zh-CN" altLang="en-US"/>
          </a:p>
        </p:txBody>
      </p:sp>
      <p:sp>
        <p:nvSpPr>
          <p:cNvPr id="1027" name="文本占位符 2"/>
          <p:cNvSpPr>
            <a:spLocks noGrp="1"/>
          </p:cNvSpPr>
          <p:nvPr>
            <p:ph type="body" idx="1"/>
          </p:nvPr>
        </p:nvSpPr>
        <p:spPr>
          <a:xfrm>
            <a:off x="457200" y="1600200"/>
            <a:ext cx="8229600" cy="4525963"/>
          </a:xfrm>
          <a:prstGeom prst="rect">
            <a:avLst/>
          </a:prstGeom>
          <a:noFill/>
          <a:ln w="9525">
            <a:noFill/>
          </a:ln>
        </p:spPr>
        <p:txBody>
          <a:bodyPr vert="horz">
            <a:normAutofit/>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3"/>
          <p:cNvSpPr>
            <a:spLocks noGrp="1"/>
          </p:cNvSpPr>
          <p:nvPr>
            <p:ph type="dt" sz="half" idx="2"/>
          </p:nvPr>
        </p:nvSpPr>
        <p:spPr>
          <a:xfrm>
            <a:off x="457200" y="6356350"/>
            <a:ext cx="2133600" cy="365125"/>
          </a:xfrm>
          <a:prstGeom prst="rect">
            <a:avLst/>
          </a:prstGeom>
          <a:noFill/>
          <a:ln w="9525">
            <a:noFill/>
          </a:ln>
        </p:spPr>
        <p:txBody>
          <a:bodyPr vert="horz" anchor="ctr"/>
          <a:lstStyle>
            <a:lvl1pPr algn="l">
              <a:defRPr sz="1200">
                <a:solidFill>
                  <a:srgbClr val="898989"/>
                </a:solidFill>
                <a:ea typeface="宋体" panose="02010600030101010101" pitchFamily="2" charset="-122"/>
              </a:defRPr>
            </a:lvl1pPr>
          </a:lstStyle>
          <a:p>
            <a:pPr lvl="0"/>
            <a:fld id="{BB962C8B-B14F-4D97-AF65-F5344CB8AC3E}" type="datetime1">
              <a:rPr lang="zh-CN" altLang="en-US" dirty="0"/>
            </a:fld>
            <a:endParaRPr lang="zh-CN" altLang="en-US" dirty="0">
              <a:ea typeface="宋体" panose="02010600030101010101" pitchFamily="2" charset="-122"/>
            </a:endParaRPr>
          </a:p>
        </p:txBody>
      </p:sp>
      <p:sp>
        <p:nvSpPr>
          <p:cNvPr id="1029" name="页脚占位符 4"/>
          <p:cNvSpPr>
            <a:spLocks noGrp="1"/>
          </p:cNvSpPr>
          <p:nvPr>
            <p:ph type="ftr" sz="quarter" idx="3"/>
          </p:nvPr>
        </p:nvSpPr>
        <p:spPr>
          <a:xfrm>
            <a:off x="3124200" y="6356350"/>
            <a:ext cx="2895600" cy="365125"/>
          </a:xfrm>
          <a:prstGeom prst="rect">
            <a:avLst/>
          </a:prstGeom>
          <a:noFill/>
          <a:ln w="9525">
            <a:noFill/>
          </a:ln>
        </p:spPr>
        <p:txBody>
          <a:bodyPr vert="horz" anchor="ctr"/>
          <a:lstStyle>
            <a:lvl1pPr algn="ctr">
              <a:defRPr sz="1200">
                <a:solidFill>
                  <a:srgbClr val="898989"/>
                </a:solidFill>
                <a:ea typeface="宋体" panose="02010600030101010101" pitchFamily="2" charset="-122"/>
              </a:defRPr>
            </a:lvl1pPr>
          </a:lstStyle>
          <a:p>
            <a:pPr lvl="0"/>
          </a:p>
        </p:txBody>
      </p:sp>
      <p:sp>
        <p:nvSpPr>
          <p:cNvPr id="1030" name="灯片编号占位符 5"/>
          <p:cNvSpPr>
            <a:spLocks noGrp="1"/>
          </p:cNvSpPr>
          <p:nvPr>
            <p:ph type="sldNum" sz="quarter" idx="4"/>
          </p:nvPr>
        </p:nvSpPr>
        <p:spPr>
          <a:xfrm>
            <a:off x="6553200" y="6356350"/>
            <a:ext cx="2133600" cy="365125"/>
          </a:xfrm>
          <a:prstGeom prst="rect">
            <a:avLst/>
          </a:prstGeom>
          <a:noFill/>
          <a:ln w="9525">
            <a:noFill/>
          </a:ln>
        </p:spPr>
        <p:txBody>
          <a:bodyPr vert="horz" anchor="ctr"/>
          <a:lstStyle>
            <a:lvl1pPr algn="r">
              <a:defRPr sz="1200">
                <a:solidFill>
                  <a:srgbClr val="898989"/>
                </a:solidFill>
                <a:ea typeface="宋体" panose="02010600030101010101" pitchFamily="2" charset="-122"/>
              </a:defRPr>
            </a:lvl1pPr>
          </a:lstStyle>
          <a:p>
            <a:pPr lvl="0"/>
            <a:fld id="{9A0DB2DC-4C9A-4742-B13C-FB6460FD3503}" type="slidenum">
              <a:rPr lang="zh-CN" altLang="en-US" dirty="0"/>
            </a:fld>
            <a:endParaRPr lang="zh-CN" altLang="en-US"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914400" lvl="0" indent="-914400" algn="ctr" eaLnBrk="1" latinLnBrk="0" hangingPunct="1">
        <a:lnSpc>
          <a:spcPct val="100000"/>
        </a:lnSpc>
        <a:spcBef>
          <a:spcPct val="0"/>
        </a:spcBef>
        <a:buNone/>
        <a:defRPr sz="4400" kern="1200">
          <a:solidFill>
            <a:schemeClr val="tx1"/>
          </a:solidFill>
          <a:latin typeface="+mj-lt"/>
          <a:ea typeface="+mj-ea"/>
          <a:cs typeface="+mj-cs"/>
          <a:sym typeface="Calibri" panose="020F0502020204030204" charset="0"/>
        </a:defRPr>
      </a:lvl1pPr>
    </p:titleStyle>
    <p:bodyStyle>
      <a:lvl1pPr marL="342900" lvl="0" indent="-342900" algn="l" defTabSz="914400" eaLnBrk="1" fontAlgn="base" latinLnBrk="0" hangingPunct="1">
        <a:lnSpc>
          <a:spcPct val="100000"/>
        </a:lnSpc>
        <a:spcBef>
          <a:spcPct val="20000"/>
        </a:spcBef>
        <a:buFont typeface="Arial" panose="020B0604020202020204" pitchFamily="34" charset="0"/>
        <a:buChar char="•"/>
        <a:defRPr sz="3200" kern="1200">
          <a:solidFill>
            <a:schemeClr val="tx1"/>
          </a:solidFill>
          <a:latin typeface="+mn-lt"/>
          <a:ea typeface="+mn-ea"/>
          <a:cs typeface="+mn-cs"/>
          <a:sym typeface="Calibri" panose="020F0502020204030204" charset="0"/>
        </a:defRPr>
      </a:lvl1pPr>
      <a:lvl2pPr marL="742950" lvl="1" indent="-285750" algn="l" defTabSz="914400" eaLnBrk="1" fontAlgn="base" latinLnBrk="0" hangingPunct="1">
        <a:lnSpc>
          <a:spcPct val="100000"/>
        </a:lnSpc>
        <a:spcBef>
          <a:spcPct val="20000"/>
        </a:spcBef>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1143000" lvl="2" indent="-228600" algn="l" defTabSz="914400" eaLnBrk="1" fontAlgn="base" latinLnBrk="0" hangingPunct="1">
        <a:lnSpc>
          <a:spcPct val="100000"/>
        </a:lnSpc>
        <a:spcBef>
          <a:spcPct val="20000"/>
        </a:spcBef>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600200" lvl="3"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2057400" lvl="4"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914400" eaLnBrk="1" fontAlgn="base" latinLnBrk="0" hangingPunct="1">
        <a:lnSpc>
          <a:spcPct val="100000"/>
        </a:lnSpc>
        <a:spcBef>
          <a:spcPct val="20000"/>
        </a:spcBef>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914400" eaLnBrk="1" fontAlgn="base" latinLnBrk="0" hangingPunct="1">
        <a:lnSpc>
          <a:spcPct val="100000"/>
        </a:lnSpc>
        <a:spcBef>
          <a:spcPct val="0"/>
        </a:spcBef>
        <a:spcAft>
          <a:spcPct val="0"/>
        </a:spcAft>
        <a:buClr>
          <a:srgbClr val="000000"/>
        </a:buClr>
        <a:defRPr sz="180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Clr>
          <a:srgbClr val="000000"/>
        </a:buClr>
        <a:defRPr sz="1800" kern="1200" baseline="0">
          <a:solidFill>
            <a:schemeClr val="tx1"/>
          </a:solidFill>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9.png"/><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7169"/>
          <p:cNvGrpSpPr/>
          <p:nvPr/>
        </p:nvGrpSpPr>
        <p:grpSpPr>
          <a:xfrm flipH="1">
            <a:off x="0" y="-83185"/>
            <a:ext cx="9144000" cy="6872288"/>
            <a:chOff x="0" y="0"/>
            <a:chExt cx="14400" cy="10822"/>
          </a:xfrm>
        </p:grpSpPr>
        <p:sp>
          <p:nvSpPr>
            <p:cNvPr id="7171" name="矩形 3"/>
            <p:cNvSpPr/>
            <p:nvPr/>
          </p:nvSpPr>
          <p:spPr>
            <a:xfrm>
              <a:off x="0" y="0"/>
              <a:ext cx="14400" cy="10800"/>
            </a:xfrm>
            <a:prstGeom prst="rect">
              <a:avLst/>
            </a:prstGeom>
            <a:solidFill>
              <a:srgbClr val="333399">
                <a:alpha val="28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2" name="矩形 4"/>
            <p:cNvSpPr/>
            <p:nvPr/>
          </p:nvSpPr>
          <p:spPr>
            <a:xfrm>
              <a:off x="0" y="1"/>
              <a:ext cx="736" cy="3385"/>
            </a:xfrm>
            <a:prstGeom prst="rect">
              <a:avLst/>
            </a:prstGeom>
            <a:solidFill>
              <a:srgbClr val="FF5050">
                <a:alpha val="82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3" name="矩形 5"/>
            <p:cNvSpPr/>
            <p:nvPr/>
          </p:nvSpPr>
          <p:spPr>
            <a:xfrm>
              <a:off x="737" y="1"/>
              <a:ext cx="1021" cy="6123"/>
            </a:xfrm>
            <a:prstGeom prst="rect">
              <a:avLst/>
            </a:prstGeom>
            <a:solidFill>
              <a:srgbClr val="FFFF99">
                <a:alpha val="100000"/>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4" name="矩形 6"/>
            <p:cNvSpPr/>
            <p:nvPr/>
          </p:nvSpPr>
          <p:spPr>
            <a:xfrm>
              <a:off x="1757" y="0"/>
              <a:ext cx="1361" cy="10800"/>
            </a:xfrm>
            <a:prstGeom prst="rect">
              <a:avLst/>
            </a:prstGeom>
            <a:solidFill>
              <a:srgbClr val="CCFFCC">
                <a:alpha val="59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5" name="矩形 7"/>
            <p:cNvSpPr/>
            <p:nvPr/>
          </p:nvSpPr>
          <p:spPr>
            <a:xfrm>
              <a:off x="3118" y="0"/>
              <a:ext cx="1588" cy="10800"/>
            </a:xfrm>
            <a:prstGeom prst="rect">
              <a:avLst/>
            </a:prstGeom>
            <a:solidFill>
              <a:schemeClr val="accent1">
                <a:alpha val="62999"/>
              </a:scheme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6" name="矩形 5"/>
            <p:cNvSpPr/>
            <p:nvPr/>
          </p:nvSpPr>
          <p:spPr>
            <a:xfrm>
              <a:off x="730" y="6118"/>
              <a:ext cx="1021" cy="4676"/>
            </a:xfrm>
            <a:prstGeom prst="rect">
              <a:avLst/>
            </a:prstGeom>
            <a:solidFill>
              <a:srgbClr val="A0D400">
                <a:alpha val="100000"/>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7" name="矩形 4"/>
            <p:cNvSpPr/>
            <p:nvPr/>
          </p:nvSpPr>
          <p:spPr>
            <a:xfrm>
              <a:off x="3" y="3404"/>
              <a:ext cx="736" cy="7419"/>
            </a:xfrm>
            <a:prstGeom prst="rect">
              <a:avLst/>
            </a:prstGeom>
            <a:solidFill>
              <a:srgbClr val="FFCC99">
                <a:alpha val="82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7178" name="TextBox 7"/>
          <p:cNvSpPr/>
          <p:nvPr/>
        </p:nvSpPr>
        <p:spPr>
          <a:xfrm>
            <a:off x="955675" y="2746375"/>
            <a:ext cx="4319588" cy="368300"/>
          </a:xfrm>
          <a:prstGeom prst="rect">
            <a:avLst/>
          </a:prstGeom>
          <a:noFill/>
          <a:ln w="22225" cap="flat" cmpd="sng">
            <a:solidFill>
              <a:schemeClr val="bg1"/>
            </a:solidFill>
            <a:prstDash val="solid"/>
            <a:miter/>
            <a:headEnd type="none" w="med" len="med"/>
            <a:tailEnd type="none" w="med" len="med"/>
          </a:ln>
        </p:spPr>
        <p:txBody>
          <a:bodyPr wrap="square">
            <a:spAutoFit/>
          </a:bodyPr>
          <a:p>
            <a:r>
              <a:rPr lang="en-US" altLang="zh-CN" dirty="0">
                <a:ea typeface="宋体" panose="02010600030101010101" pitchFamily="2" charset="-122"/>
              </a:rPr>
              <a:t>860</a:t>
            </a:r>
            <a:r>
              <a:rPr lang="zh-CN" altLang="zh-CN" dirty="0">
                <a:ea typeface="宋体" panose="02010600030101010101" pitchFamily="2" charset="-122"/>
              </a:rPr>
              <a:t>个玉米灯客户案例分享</a:t>
            </a:r>
            <a:endParaRPr lang="zh-CN" altLang="zh-CN" dirty="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178"/>
                                        </p:tgtEl>
                                        <p:attrNameLst>
                                          <p:attrName>style.visibility</p:attrName>
                                        </p:attrNameLst>
                                      </p:cBhvr>
                                      <p:to>
                                        <p:strVal val="visible"/>
                                      </p:to>
                                    </p:set>
                                    <p:anim calcmode="lin" valueType="num">
                                      <p:cBhvr>
                                        <p:cTn id="7" dur="1000" fill="hold"/>
                                        <p:tgtEl>
                                          <p:spTgt spid="7178"/>
                                        </p:tgtEl>
                                        <p:attrNameLst>
                                          <p:attrName>ppt_x</p:attrName>
                                        </p:attrNameLst>
                                      </p:cBhvr>
                                      <p:tavLst>
                                        <p:tav tm="0">
                                          <p:val>
                                            <p:strVal val="0-#ppt_w/2"/>
                                          </p:val>
                                        </p:tav>
                                        <p:tav tm="100000">
                                          <p:val>
                                            <p:strVal val="#ppt_x"/>
                                          </p:val>
                                        </p:tav>
                                      </p:tavLst>
                                    </p:anim>
                                    <p:anim calcmode="lin" valueType="num">
                                      <p:cBhvr>
                                        <p:cTn id="8" dur="1000" fill="hold"/>
                                        <p:tgtEl>
                                          <p:spTgt spid="71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7169"/>
          <p:cNvGrpSpPr/>
          <p:nvPr/>
        </p:nvGrpSpPr>
        <p:grpSpPr>
          <a:xfrm flipH="1">
            <a:off x="0" y="0"/>
            <a:ext cx="9144000" cy="6872288"/>
            <a:chOff x="0" y="0"/>
            <a:chExt cx="14400" cy="10822"/>
          </a:xfrm>
        </p:grpSpPr>
        <p:sp>
          <p:nvSpPr>
            <p:cNvPr id="7171" name="矩形 3"/>
            <p:cNvSpPr/>
            <p:nvPr/>
          </p:nvSpPr>
          <p:spPr>
            <a:xfrm>
              <a:off x="0" y="0"/>
              <a:ext cx="14400" cy="10800"/>
            </a:xfrm>
            <a:prstGeom prst="rect">
              <a:avLst/>
            </a:prstGeom>
            <a:solidFill>
              <a:srgbClr val="333399">
                <a:alpha val="28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2" name="矩形 4"/>
            <p:cNvSpPr/>
            <p:nvPr/>
          </p:nvSpPr>
          <p:spPr>
            <a:xfrm>
              <a:off x="0" y="1"/>
              <a:ext cx="736" cy="3385"/>
            </a:xfrm>
            <a:prstGeom prst="rect">
              <a:avLst/>
            </a:prstGeom>
            <a:solidFill>
              <a:srgbClr val="FF5050">
                <a:alpha val="82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3" name="矩形 5"/>
            <p:cNvSpPr/>
            <p:nvPr/>
          </p:nvSpPr>
          <p:spPr>
            <a:xfrm>
              <a:off x="737" y="1"/>
              <a:ext cx="1021" cy="6123"/>
            </a:xfrm>
            <a:prstGeom prst="rect">
              <a:avLst/>
            </a:prstGeom>
            <a:solidFill>
              <a:srgbClr val="FFFF99">
                <a:alpha val="100000"/>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4" name="矩形 6"/>
            <p:cNvSpPr/>
            <p:nvPr/>
          </p:nvSpPr>
          <p:spPr>
            <a:xfrm>
              <a:off x="1757" y="0"/>
              <a:ext cx="1361" cy="10800"/>
            </a:xfrm>
            <a:prstGeom prst="rect">
              <a:avLst/>
            </a:prstGeom>
            <a:solidFill>
              <a:srgbClr val="CCFFCC">
                <a:alpha val="59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5" name="矩形 7"/>
            <p:cNvSpPr/>
            <p:nvPr/>
          </p:nvSpPr>
          <p:spPr>
            <a:xfrm>
              <a:off x="3118" y="0"/>
              <a:ext cx="1588" cy="10800"/>
            </a:xfrm>
            <a:prstGeom prst="rect">
              <a:avLst/>
            </a:prstGeom>
            <a:solidFill>
              <a:schemeClr val="accent1">
                <a:alpha val="62999"/>
              </a:scheme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6" name="矩形 5"/>
            <p:cNvSpPr/>
            <p:nvPr/>
          </p:nvSpPr>
          <p:spPr>
            <a:xfrm>
              <a:off x="730" y="6118"/>
              <a:ext cx="1021" cy="4676"/>
            </a:xfrm>
            <a:prstGeom prst="rect">
              <a:avLst/>
            </a:prstGeom>
            <a:solidFill>
              <a:srgbClr val="A0D400">
                <a:alpha val="100000"/>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7" name="矩形 4"/>
            <p:cNvSpPr/>
            <p:nvPr/>
          </p:nvSpPr>
          <p:spPr>
            <a:xfrm>
              <a:off x="3" y="3404"/>
              <a:ext cx="736" cy="7419"/>
            </a:xfrm>
            <a:prstGeom prst="rect">
              <a:avLst/>
            </a:prstGeom>
            <a:solidFill>
              <a:srgbClr val="FFCC99">
                <a:alpha val="82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7178" name="TextBox 7"/>
          <p:cNvSpPr/>
          <p:nvPr/>
        </p:nvSpPr>
        <p:spPr>
          <a:xfrm>
            <a:off x="955675" y="2746375"/>
            <a:ext cx="4319588" cy="460375"/>
          </a:xfrm>
          <a:prstGeom prst="rect">
            <a:avLst/>
          </a:prstGeom>
          <a:noFill/>
          <a:ln w="22225" cap="flat" cmpd="sng">
            <a:solidFill>
              <a:schemeClr val="bg1"/>
            </a:solidFill>
            <a:prstDash val="solid"/>
            <a:miter/>
            <a:headEnd type="none" w="med" len="med"/>
            <a:tailEnd type="none" w="med" len="med"/>
          </a:ln>
        </p:spPr>
        <p:txBody>
          <a:bodyPr wrap="square">
            <a:spAutoFit/>
          </a:bodyPr>
          <a:p>
            <a:r>
              <a:rPr lang="en-US" altLang="x-none" sz="2400" b="1" dirty="0">
                <a:solidFill>
                  <a:srgbClr val="000000"/>
                </a:solidFill>
                <a:latin typeface="华文细黑" pitchFamily="2" charset="-122"/>
                <a:ea typeface="华文细黑" pitchFamily="2" charset="-122"/>
                <a:sym typeface="华文细黑" pitchFamily="2" charset="-122"/>
              </a:rPr>
              <a:t>                 Thanks</a:t>
            </a:r>
            <a:endParaRPr lang="en-US" dirty="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178"/>
                                        </p:tgtEl>
                                        <p:attrNameLst>
                                          <p:attrName>style.visibility</p:attrName>
                                        </p:attrNameLst>
                                      </p:cBhvr>
                                      <p:to>
                                        <p:strVal val="visible"/>
                                      </p:to>
                                    </p:set>
                                    <p:anim calcmode="lin" valueType="num">
                                      <p:cBhvr>
                                        <p:cTn id="7" dur="1000" fill="hold"/>
                                        <p:tgtEl>
                                          <p:spTgt spid="7178"/>
                                        </p:tgtEl>
                                        <p:attrNameLst>
                                          <p:attrName>ppt_x</p:attrName>
                                        </p:attrNameLst>
                                      </p:cBhvr>
                                      <p:tavLst>
                                        <p:tav tm="0">
                                          <p:val>
                                            <p:strVal val="0-#ppt_w/2"/>
                                          </p:val>
                                        </p:tav>
                                        <p:tav tm="100000">
                                          <p:val>
                                            <p:strVal val="#ppt_x"/>
                                          </p:val>
                                        </p:tav>
                                      </p:tavLst>
                                    </p:anim>
                                    <p:anim calcmode="lin" valueType="num">
                                      <p:cBhvr>
                                        <p:cTn id="8" dur="1000" fill="hold"/>
                                        <p:tgtEl>
                                          <p:spTgt spid="71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7169"/>
          <p:cNvGrpSpPr/>
          <p:nvPr/>
        </p:nvGrpSpPr>
        <p:grpSpPr>
          <a:xfrm flipH="1">
            <a:off x="0" y="-14605"/>
            <a:ext cx="9145905" cy="6872923"/>
            <a:chOff x="0" y="0"/>
            <a:chExt cx="14403" cy="10823"/>
          </a:xfrm>
        </p:grpSpPr>
        <p:sp>
          <p:nvSpPr>
            <p:cNvPr id="7171" name="矩形 3"/>
            <p:cNvSpPr/>
            <p:nvPr/>
          </p:nvSpPr>
          <p:spPr>
            <a:xfrm>
              <a:off x="3" y="23"/>
              <a:ext cx="14400" cy="10800"/>
            </a:xfrm>
            <a:prstGeom prst="rect">
              <a:avLst/>
            </a:prstGeom>
            <a:solidFill>
              <a:srgbClr val="333399">
                <a:alpha val="28999"/>
              </a:srgbClr>
            </a:solidFill>
            <a:ln w="25400" cap="flat" cmpd="sng">
              <a:solidFill>
                <a:schemeClr val="bg1"/>
              </a:solidFill>
              <a:prstDash val="solid"/>
              <a:miter/>
              <a:headEnd type="none" w="med" len="med"/>
              <a:tailEnd type="none" w="med" len="med"/>
            </a:ln>
          </p:spPr>
          <p:txBody>
            <a:bodyPr vert="horz" wrap="square" anchor="ctr"/>
            <a:p>
              <a:pPr algn="ctr"/>
              <a:r>
                <a:rPr lang="en-US">
                  <a:solidFill>
                    <a:srgbClr val="FFFFFF"/>
                  </a:solidFill>
                  <a:latin typeface="宋体" panose="02010600030101010101" pitchFamily="2" charset="-122"/>
                  <a:ea typeface="宋体" panose="02010600030101010101" pitchFamily="2" charset="-122"/>
                  <a:sym typeface="宋体" panose="02010600030101010101" pitchFamily="2" charset="-122"/>
                </a:rPr>
                <a:t>:</a:t>
              </a:r>
              <a:endParaRPr lang="en-US">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2" name="矩形 4"/>
            <p:cNvSpPr/>
            <p:nvPr/>
          </p:nvSpPr>
          <p:spPr>
            <a:xfrm>
              <a:off x="0" y="1"/>
              <a:ext cx="736" cy="3385"/>
            </a:xfrm>
            <a:prstGeom prst="rect">
              <a:avLst/>
            </a:prstGeom>
            <a:solidFill>
              <a:srgbClr val="FF5050">
                <a:alpha val="82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3" name="矩形 5"/>
            <p:cNvSpPr/>
            <p:nvPr/>
          </p:nvSpPr>
          <p:spPr>
            <a:xfrm>
              <a:off x="737" y="1"/>
              <a:ext cx="1021" cy="6123"/>
            </a:xfrm>
            <a:prstGeom prst="rect">
              <a:avLst/>
            </a:prstGeom>
            <a:solidFill>
              <a:srgbClr val="FFFF99">
                <a:alpha val="100000"/>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4" name="矩形 6"/>
            <p:cNvSpPr/>
            <p:nvPr/>
          </p:nvSpPr>
          <p:spPr>
            <a:xfrm>
              <a:off x="1757" y="0"/>
              <a:ext cx="1361" cy="10800"/>
            </a:xfrm>
            <a:prstGeom prst="rect">
              <a:avLst/>
            </a:prstGeom>
            <a:solidFill>
              <a:srgbClr val="CCFFCC">
                <a:alpha val="59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5" name="矩形 7"/>
            <p:cNvSpPr/>
            <p:nvPr/>
          </p:nvSpPr>
          <p:spPr>
            <a:xfrm>
              <a:off x="3118" y="0"/>
              <a:ext cx="1588" cy="10800"/>
            </a:xfrm>
            <a:prstGeom prst="rect">
              <a:avLst/>
            </a:prstGeom>
            <a:solidFill>
              <a:schemeClr val="accent1">
                <a:alpha val="62999"/>
              </a:scheme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6" name="矩形 5"/>
            <p:cNvSpPr/>
            <p:nvPr/>
          </p:nvSpPr>
          <p:spPr>
            <a:xfrm>
              <a:off x="730" y="6118"/>
              <a:ext cx="1021" cy="4676"/>
            </a:xfrm>
            <a:prstGeom prst="rect">
              <a:avLst/>
            </a:prstGeom>
            <a:solidFill>
              <a:srgbClr val="A0D400">
                <a:alpha val="100000"/>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7" name="矩形 4"/>
            <p:cNvSpPr/>
            <p:nvPr/>
          </p:nvSpPr>
          <p:spPr>
            <a:xfrm>
              <a:off x="3" y="3404"/>
              <a:ext cx="736" cy="7419"/>
            </a:xfrm>
            <a:prstGeom prst="rect">
              <a:avLst/>
            </a:prstGeom>
            <a:solidFill>
              <a:srgbClr val="FFCC99">
                <a:alpha val="82999"/>
              </a:srgbClr>
            </a:solidFill>
            <a:ln w="25400" cap="flat" cmpd="sng">
              <a:solidFill>
                <a:srgbClr val="E4E4E4"/>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2" name="TextBox 7"/>
          <p:cNvSpPr/>
          <p:nvPr/>
        </p:nvSpPr>
        <p:spPr>
          <a:xfrm>
            <a:off x="626745" y="1085215"/>
            <a:ext cx="1763395" cy="368300"/>
          </a:xfrm>
          <a:prstGeom prst="rect">
            <a:avLst/>
          </a:prstGeom>
          <a:noFill/>
          <a:ln w="22225" cap="flat" cmpd="sng">
            <a:solidFill>
              <a:schemeClr val="bg1"/>
            </a:solidFill>
            <a:prstDash val="solid"/>
            <a:miter/>
            <a:headEnd type="none" w="med" len="med"/>
            <a:tailEnd type="none" w="med" len="med"/>
          </a:ln>
        </p:spPr>
        <p:txBody>
          <a:bodyPr wrap="square">
            <a:spAutoFit/>
          </a:bodyPr>
          <a:p>
            <a:r>
              <a:rPr lang="en-US" altLang="zh-CN" dirty="0">
                <a:sym typeface="+mn-ea"/>
              </a:rPr>
              <a:t>5-15 </a:t>
            </a:r>
            <a:r>
              <a:rPr lang="zh-CN" altLang="zh-CN" dirty="0">
                <a:ea typeface="宋体" panose="02010600030101010101" pitchFamily="2" charset="-122"/>
              </a:rPr>
              <a:t>询盘回复 </a:t>
            </a:r>
            <a:endParaRPr lang="en-US" altLang="zh-CN" dirty="0">
              <a:ea typeface="宋体" panose="02010600030101010101" pitchFamily="2" charset="-122"/>
            </a:endParaRPr>
          </a:p>
        </p:txBody>
      </p:sp>
      <p:sp>
        <p:nvSpPr>
          <p:cNvPr id="3" name="TextBox 7"/>
          <p:cNvSpPr/>
          <p:nvPr/>
        </p:nvSpPr>
        <p:spPr>
          <a:xfrm>
            <a:off x="626745" y="2068830"/>
            <a:ext cx="2421890" cy="368300"/>
          </a:xfrm>
          <a:prstGeom prst="rect">
            <a:avLst/>
          </a:prstGeom>
          <a:noFill/>
          <a:ln w="22225" cap="flat" cmpd="sng">
            <a:solidFill>
              <a:schemeClr val="bg1"/>
            </a:solidFill>
            <a:prstDash val="solid"/>
            <a:miter/>
            <a:headEnd type="none" w="med" len="med"/>
            <a:tailEnd type="none" w="med" len="med"/>
          </a:ln>
        </p:spPr>
        <p:txBody>
          <a:bodyPr wrap="square">
            <a:spAutoFit/>
          </a:bodyPr>
          <a:p>
            <a:r>
              <a:rPr lang="en-US" altLang="zh-CN" dirty="0">
                <a:sym typeface="+mn-ea"/>
              </a:rPr>
              <a:t>5-25 </a:t>
            </a:r>
            <a:r>
              <a:rPr lang="zh-CN" altLang="en-US" dirty="0">
                <a:sym typeface="+mn-ea"/>
              </a:rPr>
              <a:t>要求免费样品</a:t>
            </a:r>
            <a:endParaRPr lang="zh-CN" altLang="en-US" dirty="0">
              <a:ea typeface="宋体" panose="02010600030101010101" pitchFamily="2" charset="-122"/>
              <a:sym typeface="+mn-ea"/>
            </a:endParaRPr>
          </a:p>
        </p:txBody>
      </p:sp>
      <p:sp>
        <p:nvSpPr>
          <p:cNvPr id="4" name="TextBox 7"/>
          <p:cNvSpPr/>
          <p:nvPr/>
        </p:nvSpPr>
        <p:spPr>
          <a:xfrm>
            <a:off x="626745" y="3106420"/>
            <a:ext cx="3714750" cy="645160"/>
          </a:xfrm>
          <a:prstGeom prst="rect">
            <a:avLst/>
          </a:prstGeom>
          <a:noFill/>
          <a:ln w="22225" cap="flat" cmpd="sng">
            <a:solidFill>
              <a:schemeClr val="bg1"/>
            </a:solidFill>
            <a:prstDash val="solid"/>
            <a:miter/>
            <a:headEnd type="none" w="med" len="med"/>
            <a:tailEnd type="none" w="med" len="med"/>
          </a:ln>
        </p:spPr>
        <p:txBody>
          <a:bodyPr wrap="square">
            <a:spAutoFit/>
          </a:bodyPr>
          <a:p>
            <a:r>
              <a:rPr lang="en-US" altLang="zh-CN" dirty="0">
                <a:sym typeface="+mn-ea"/>
              </a:rPr>
              <a:t>6-20 </a:t>
            </a:r>
            <a:r>
              <a:rPr lang="zh-CN" altLang="en-US" dirty="0">
                <a:sym typeface="+mn-ea"/>
              </a:rPr>
              <a:t>样品单确认完成付款 </a:t>
            </a:r>
            <a:endParaRPr lang="zh-CN" altLang="en-US" dirty="0">
              <a:sym typeface="+mn-ea"/>
            </a:endParaRPr>
          </a:p>
          <a:p>
            <a:r>
              <a:rPr lang="en-US" altLang="zh-CN" dirty="0">
                <a:sym typeface="+mn-ea"/>
              </a:rPr>
              <a:t>3pcs pizza + 3pcs corn light $751</a:t>
            </a:r>
            <a:endParaRPr lang="zh-CN" altLang="en-US" dirty="0">
              <a:ea typeface="宋体" panose="02010600030101010101" pitchFamily="2" charset="-122"/>
              <a:sym typeface="+mn-ea"/>
            </a:endParaRPr>
          </a:p>
        </p:txBody>
      </p:sp>
      <p:sp>
        <p:nvSpPr>
          <p:cNvPr id="5" name="TextBox 7"/>
          <p:cNvSpPr/>
          <p:nvPr/>
        </p:nvSpPr>
        <p:spPr>
          <a:xfrm>
            <a:off x="626745" y="4397375"/>
            <a:ext cx="3265805" cy="645160"/>
          </a:xfrm>
          <a:prstGeom prst="rect">
            <a:avLst/>
          </a:prstGeom>
          <a:noFill/>
          <a:ln w="22225" cap="flat" cmpd="sng">
            <a:solidFill>
              <a:schemeClr val="bg1"/>
            </a:solidFill>
            <a:prstDash val="solid"/>
            <a:miter/>
            <a:headEnd type="none" w="med" len="med"/>
            <a:tailEnd type="none" w="med" len="med"/>
          </a:ln>
        </p:spPr>
        <p:txBody>
          <a:bodyPr wrap="square">
            <a:spAutoFit/>
          </a:bodyPr>
          <a:p>
            <a:r>
              <a:rPr lang="en-US" altLang="zh-CN" dirty="0">
                <a:sym typeface="+mn-ea"/>
              </a:rPr>
              <a:t>10-02 </a:t>
            </a:r>
            <a:r>
              <a:rPr lang="zh-CN" altLang="en-US" dirty="0">
                <a:sym typeface="+mn-ea"/>
              </a:rPr>
              <a:t>第二次样品单完成付款 </a:t>
            </a:r>
            <a:r>
              <a:rPr lang="en-US" altLang="zh-CN" dirty="0">
                <a:sym typeface="+mn-ea"/>
              </a:rPr>
              <a:t>5pcs 100w retrofit kit $505</a:t>
            </a:r>
            <a:endParaRPr lang="en-US" altLang="zh-CN" dirty="0">
              <a:ea typeface="宋体" panose="02010600030101010101" pitchFamily="2" charset="-122"/>
              <a:sym typeface="+mn-ea"/>
            </a:endParaRPr>
          </a:p>
        </p:txBody>
      </p:sp>
      <p:sp>
        <p:nvSpPr>
          <p:cNvPr id="6" name="TextBox 7"/>
          <p:cNvSpPr/>
          <p:nvPr/>
        </p:nvSpPr>
        <p:spPr>
          <a:xfrm>
            <a:off x="626110" y="5671820"/>
            <a:ext cx="3715385" cy="645160"/>
          </a:xfrm>
          <a:prstGeom prst="rect">
            <a:avLst/>
          </a:prstGeom>
          <a:noFill/>
          <a:ln w="22225" cap="flat" cmpd="sng">
            <a:solidFill>
              <a:schemeClr val="bg1"/>
            </a:solidFill>
            <a:prstDash val="solid"/>
            <a:miter/>
            <a:headEnd type="none" w="med" len="med"/>
            <a:tailEnd type="none" w="med" len="med"/>
          </a:ln>
        </p:spPr>
        <p:txBody>
          <a:bodyPr wrap="square">
            <a:spAutoFit/>
          </a:bodyPr>
          <a:p>
            <a:r>
              <a:rPr lang="en-US" altLang="zh-CN" dirty="0">
                <a:sym typeface="+mn-ea"/>
              </a:rPr>
              <a:t>12-07 </a:t>
            </a:r>
            <a:r>
              <a:rPr lang="zh-CN" altLang="en-US" dirty="0">
                <a:sym typeface="+mn-ea"/>
              </a:rPr>
              <a:t>第三次单完成付款 </a:t>
            </a:r>
            <a:endParaRPr lang="zh-CN" altLang="en-US" dirty="0">
              <a:sym typeface="+mn-ea"/>
            </a:endParaRPr>
          </a:p>
          <a:p>
            <a:r>
              <a:rPr lang="en-US" altLang="zh-CN" dirty="0">
                <a:sym typeface="+mn-ea"/>
              </a:rPr>
              <a:t>860pcs 150w corn light $63,227</a:t>
            </a:r>
            <a:endParaRPr lang="en-US" altLang="zh-CN" dirty="0">
              <a:ea typeface="宋体" panose="02010600030101010101" pitchFamily="2" charset="-122"/>
              <a:sym typeface="+mn-ea"/>
            </a:endParaRPr>
          </a:p>
        </p:txBody>
      </p:sp>
      <p:sp>
        <p:nvSpPr>
          <p:cNvPr id="9" name="右箭头 8"/>
          <p:cNvSpPr/>
          <p:nvPr/>
        </p:nvSpPr>
        <p:spPr>
          <a:xfrm rot="5400000">
            <a:off x="1327150" y="1630680"/>
            <a:ext cx="361950" cy="26162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p>
        </p:txBody>
      </p:sp>
      <p:sp>
        <p:nvSpPr>
          <p:cNvPr id="10" name="右箭头 9"/>
          <p:cNvSpPr/>
          <p:nvPr/>
        </p:nvSpPr>
        <p:spPr>
          <a:xfrm rot="5400000">
            <a:off x="1327150" y="2640965"/>
            <a:ext cx="361950" cy="26162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p>
        </p:txBody>
      </p:sp>
      <p:sp>
        <p:nvSpPr>
          <p:cNvPr id="11" name="右箭头 10"/>
          <p:cNvSpPr/>
          <p:nvPr/>
        </p:nvSpPr>
        <p:spPr>
          <a:xfrm rot="5400000">
            <a:off x="1327150" y="3938905"/>
            <a:ext cx="361950" cy="26162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p>
        </p:txBody>
      </p:sp>
      <p:sp>
        <p:nvSpPr>
          <p:cNvPr id="12" name="右箭头 11"/>
          <p:cNvSpPr/>
          <p:nvPr/>
        </p:nvSpPr>
        <p:spPr>
          <a:xfrm rot="5400000">
            <a:off x="1327150" y="5238750"/>
            <a:ext cx="361950" cy="26162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0-#ppt_w/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ppt_x</p:attrName>
                                        </p:attrNameLst>
                                      </p:cBhvr>
                                      <p:tavLst>
                                        <p:tav tm="0">
                                          <p:val>
                                            <p:strVal val="0-#ppt_w/2"/>
                                          </p:val>
                                        </p:tav>
                                        <p:tav tm="100000">
                                          <p:val>
                                            <p:strVal val="#ppt_x"/>
                                          </p:val>
                                        </p:tav>
                                      </p:tavLst>
                                    </p:anim>
                                    <p:anim calcmode="lin" valueType="num">
                                      <p:cBhvr>
                                        <p:cTn id="12" dur="10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ppt_x</p:attrName>
                                        </p:attrNameLst>
                                      </p:cBhvr>
                                      <p:tavLst>
                                        <p:tav tm="0">
                                          <p:val>
                                            <p:strVal val="0-#ppt_w/2"/>
                                          </p:val>
                                        </p:tav>
                                        <p:tav tm="100000">
                                          <p:val>
                                            <p:strVal val="#ppt_x"/>
                                          </p:val>
                                        </p:tav>
                                      </p:tavLst>
                                    </p:anim>
                                    <p:anim calcmode="lin" valueType="num">
                                      <p:cBhvr>
                                        <p:cTn id="16" dur="100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ppt_x</p:attrName>
                                        </p:attrNameLst>
                                      </p:cBhvr>
                                      <p:tavLst>
                                        <p:tav tm="0">
                                          <p:val>
                                            <p:strVal val="0-#ppt_w/2"/>
                                          </p:val>
                                        </p:tav>
                                        <p:tav tm="100000">
                                          <p:val>
                                            <p:strVal val="#ppt_x"/>
                                          </p:val>
                                        </p:tav>
                                      </p:tavLst>
                                    </p:anim>
                                    <p:anim calcmode="lin" valueType="num">
                                      <p:cBhvr>
                                        <p:cTn id="20" dur="1000" fill="hold"/>
                                        <p:tgtEl>
                                          <p:spTgt spid="5"/>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ppt_x</p:attrName>
                                        </p:attrNameLst>
                                      </p:cBhvr>
                                      <p:tavLst>
                                        <p:tav tm="0">
                                          <p:val>
                                            <p:strVal val="0-#ppt_w/2"/>
                                          </p:val>
                                        </p:tav>
                                        <p:tav tm="100000">
                                          <p:val>
                                            <p:strVal val="#ppt_x"/>
                                          </p:val>
                                        </p:tav>
                                      </p:tavLst>
                                    </p:anim>
                                    <p:anim calcmode="lin" valueType="num">
                                      <p:cBhvr>
                                        <p:cTn id="24"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bldLvl="0" animBg="1"/>
      <p:bldP spid="6"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
          <p:cNvSpPr/>
          <p:nvPr/>
        </p:nvSpPr>
        <p:spPr>
          <a:xfrm>
            <a:off x="-49530" y="0"/>
            <a:ext cx="9242425" cy="6858000"/>
          </a:xfrm>
          <a:prstGeom prst="rect">
            <a:avLst/>
          </a:prstGeom>
          <a:solidFill>
            <a:srgbClr val="333399">
              <a:alpha val="29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5125" name="组合 5124"/>
          <p:cNvGrpSpPr/>
          <p:nvPr/>
        </p:nvGrpSpPr>
        <p:grpSpPr>
          <a:xfrm>
            <a:off x="2651125" y="319750"/>
            <a:ext cx="5197910" cy="460375"/>
            <a:chOff x="0" y="14027"/>
            <a:chExt cx="5197464" cy="461374"/>
          </a:xfrm>
        </p:grpSpPr>
        <p:sp>
          <p:nvSpPr>
            <p:cNvPr id="5128" name="TextBox 14"/>
            <p:cNvSpPr/>
            <p:nvPr/>
          </p:nvSpPr>
          <p:spPr>
            <a:xfrm>
              <a:off x="0" y="14027"/>
              <a:ext cx="792088" cy="461374"/>
            </a:xfrm>
            <a:prstGeom prst="rect">
              <a:avLst/>
            </a:prstGeom>
            <a:noFill/>
            <a:ln w="9525">
              <a:noFill/>
            </a:ln>
          </p:spPr>
          <p:txBody>
            <a:bodyPr vert="horz" wrap="square" anchor="t">
              <a:spAutoFit/>
            </a:bodyPr>
            <a:p>
              <a:r>
                <a:rPr lang="en-US" altLang="x-none" sz="2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  </a:t>
              </a:r>
              <a:endParaRPr lang="zh-CN" altLang="en-US" dirty="0">
                <a:ea typeface="宋体" panose="02010600030101010101" pitchFamily="2" charset="-122"/>
              </a:endParaRPr>
            </a:p>
          </p:txBody>
        </p:sp>
        <p:sp>
          <p:nvSpPr>
            <p:cNvPr id="5129" name="TextBox 24"/>
            <p:cNvSpPr/>
            <p:nvPr/>
          </p:nvSpPr>
          <p:spPr>
            <a:xfrm>
              <a:off x="826960" y="14027"/>
              <a:ext cx="4370504" cy="369099"/>
            </a:xfrm>
            <a:prstGeom prst="rect">
              <a:avLst/>
            </a:prstGeom>
            <a:noFill/>
            <a:ln w="9525">
              <a:noFill/>
            </a:ln>
          </p:spPr>
          <p:txBody>
            <a:bodyPr vert="horz" wrap="square" anchor="t">
              <a:spAutoFit/>
            </a:bodyPr>
            <a:p>
              <a:endParaRPr lang="zh-CN" altLang="en-US" dirty="0">
                <a:ea typeface="宋体" panose="02010600030101010101" pitchFamily="2" charset="-122"/>
              </a:endParaRPr>
            </a:p>
          </p:txBody>
        </p:sp>
      </p:grpSp>
      <p:pic>
        <p:nvPicPr>
          <p:cNvPr id="3" name="图片 2"/>
          <p:cNvPicPr>
            <a:picLocks noChangeAspect="1"/>
          </p:cNvPicPr>
          <p:nvPr/>
        </p:nvPicPr>
        <p:blipFill>
          <a:blip r:embed="rId1"/>
          <a:stretch>
            <a:fillRect/>
          </a:stretch>
        </p:blipFill>
        <p:spPr>
          <a:xfrm>
            <a:off x="323850" y="949325"/>
            <a:ext cx="8632825" cy="876300"/>
          </a:xfrm>
          <a:prstGeom prst="rect">
            <a:avLst/>
          </a:prstGeom>
        </p:spPr>
      </p:pic>
      <p:pic>
        <p:nvPicPr>
          <p:cNvPr id="4" name="图片 3"/>
          <p:cNvPicPr>
            <a:picLocks noChangeAspect="1"/>
          </p:cNvPicPr>
          <p:nvPr/>
        </p:nvPicPr>
        <p:blipFill>
          <a:blip r:embed="rId2"/>
          <a:stretch>
            <a:fillRect/>
          </a:stretch>
        </p:blipFill>
        <p:spPr>
          <a:xfrm>
            <a:off x="323850" y="2585720"/>
            <a:ext cx="8687435" cy="33731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
                                          </p:val>
                                        </p:tav>
                                        <p:tav tm="100000">
                                          <p:val>
                                            <p:strVal val="#ppt_x"/>
                                          </p:val>
                                        </p:tav>
                                      </p:tavLst>
                                    </p:anim>
                                    <p:anim calcmode="lin" valueType="num">
                                      <p:cBhvr>
                                        <p:cTn id="8" dur="1000" fill="hold"/>
                                        <p:tgtEl>
                                          <p:spTgt spid="5122"/>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5125"/>
                                        </p:tgtEl>
                                        <p:attrNameLst>
                                          <p:attrName>style.visibility</p:attrName>
                                        </p:attrNameLst>
                                      </p:cBhvr>
                                      <p:to>
                                        <p:strVal val="visible"/>
                                      </p:to>
                                    </p:set>
                                    <p:anim calcmode="lin" valueType="num">
                                      <p:cBhvr>
                                        <p:cTn id="11" dur="1200" fill="hold"/>
                                        <p:tgtEl>
                                          <p:spTgt spid="5125"/>
                                        </p:tgtEl>
                                        <p:attrNameLst>
                                          <p:attrName>ppt_x</p:attrName>
                                        </p:attrNameLst>
                                      </p:cBhvr>
                                      <p:tavLst>
                                        <p:tav tm="0">
                                          <p:val>
                                            <p:strVal val="#ppt_x"/>
                                          </p:val>
                                        </p:tav>
                                        <p:tav tm="100000">
                                          <p:val>
                                            <p:strVal val="#ppt_x"/>
                                          </p:val>
                                        </p:tav>
                                      </p:tavLst>
                                    </p:anim>
                                    <p:anim calcmode="lin" valueType="num">
                                      <p:cBhvr>
                                        <p:cTn id="12" dur="1200" fill="hold"/>
                                        <p:tgtEl>
                                          <p:spTgt spid="51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
          <p:cNvSpPr/>
          <p:nvPr/>
        </p:nvSpPr>
        <p:spPr>
          <a:xfrm>
            <a:off x="-49530" y="0"/>
            <a:ext cx="9242425" cy="6858000"/>
          </a:xfrm>
          <a:prstGeom prst="rect">
            <a:avLst/>
          </a:prstGeom>
          <a:solidFill>
            <a:srgbClr val="333399">
              <a:alpha val="29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5125" name="组合 5124"/>
          <p:cNvGrpSpPr/>
          <p:nvPr/>
        </p:nvGrpSpPr>
        <p:grpSpPr>
          <a:xfrm>
            <a:off x="2651125" y="319750"/>
            <a:ext cx="5197910" cy="460375"/>
            <a:chOff x="0" y="14027"/>
            <a:chExt cx="5197464" cy="461374"/>
          </a:xfrm>
        </p:grpSpPr>
        <p:sp>
          <p:nvSpPr>
            <p:cNvPr id="5128" name="TextBox 14"/>
            <p:cNvSpPr/>
            <p:nvPr/>
          </p:nvSpPr>
          <p:spPr>
            <a:xfrm>
              <a:off x="0" y="14027"/>
              <a:ext cx="792088" cy="461374"/>
            </a:xfrm>
            <a:prstGeom prst="rect">
              <a:avLst/>
            </a:prstGeom>
            <a:noFill/>
            <a:ln w="9525">
              <a:noFill/>
            </a:ln>
          </p:spPr>
          <p:txBody>
            <a:bodyPr vert="horz" wrap="square" anchor="t">
              <a:spAutoFit/>
            </a:bodyPr>
            <a:p>
              <a:r>
                <a:rPr lang="en-US" altLang="x-none" sz="2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  </a:t>
              </a:r>
              <a:endParaRPr lang="zh-CN" altLang="en-US" dirty="0">
                <a:ea typeface="宋体" panose="02010600030101010101" pitchFamily="2" charset="-122"/>
              </a:endParaRPr>
            </a:p>
          </p:txBody>
        </p:sp>
        <p:sp>
          <p:nvSpPr>
            <p:cNvPr id="5129" name="TextBox 24"/>
            <p:cNvSpPr/>
            <p:nvPr/>
          </p:nvSpPr>
          <p:spPr>
            <a:xfrm>
              <a:off x="826960" y="14027"/>
              <a:ext cx="4370504" cy="369099"/>
            </a:xfrm>
            <a:prstGeom prst="rect">
              <a:avLst/>
            </a:prstGeom>
            <a:noFill/>
            <a:ln w="9525">
              <a:noFill/>
            </a:ln>
          </p:spPr>
          <p:txBody>
            <a:bodyPr vert="horz" wrap="square" anchor="t">
              <a:spAutoFit/>
            </a:bodyPr>
            <a:p>
              <a:endParaRPr lang="zh-CN" altLang="en-US" dirty="0">
                <a:ea typeface="宋体" panose="02010600030101010101" pitchFamily="2" charset="-122"/>
              </a:endParaRPr>
            </a:p>
          </p:txBody>
        </p:sp>
      </p:grpSp>
      <p:pic>
        <p:nvPicPr>
          <p:cNvPr id="5" name="图片 4"/>
          <p:cNvPicPr>
            <a:picLocks noChangeAspect="1"/>
          </p:cNvPicPr>
          <p:nvPr/>
        </p:nvPicPr>
        <p:blipFill>
          <a:blip r:embed="rId1"/>
          <a:stretch>
            <a:fillRect/>
          </a:stretch>
        </p:blipFill>
        <p:spPr>
          <a:xfrm>
            <a:off x="186055" y="3277235"/>
            <a:ext cx="8771255" cy="2542540"/>
          </a:xfrm>
          <a:prstGeom prst="rect">
            <a:avLst/>
          </a:prstGeom>
        </p:spPr>
      </p:pic>
      <p:pic>
        <p:nvPicPr>
          <p:cNvPr id="6" name="图片 5"/>
          <p:cNvPicPr>
            <a:picLocks noChangeAspect="1"/>
          </p:cNvPicPr>
          <p:nvPr/>
        </p:nvPicPr>
        <p:blipFill>
          <a:blip r:embed="rId2"/>
          <a:stretch>
            <a:fillRect/>
          </a:stretch>
        </p:blipFill>
        <p:spPr>
          <a:xfrm>
            <a:off x="254000" y="580390"/>
            <a:ext cx="8771255" cy="21304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
                                          </p:val>
                                        </p:tav>
                                        <p:tav tm="100000">
                                          <p:val>
                                            <p:strVal val="#ppt_x"/>
                                          </p:val>
                                        </p:tav>
                                      </p:tavLst>
                                    </p:anim>
                                    <p:anim calcmode="lin" valueType="num">
                                      <p:cBhvr>
                                        <p:cTn id="8" dur="1000" fill="hold"/>
                                        <p:tgtEl>
                                          <p:spTgt spid="5122"/>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5125"/>
                                        </p:tgtEl>
                                        <p:attrNameLst>
                                          <p:attrName>style.visibility</p:attrName>
                                        </p:attrNameLst>
                                      </p:cBhvr>
                                      <p:to>
                                        <p:strVal val="visible"/>
                                      </p:to>
                                    </p:set>
                                    <p:anim calcmode="lin" valueType="num">
                                      <p:cBhvr>
                                        <p:cTn id="11" dur="1200" fill="hold"/>
                                        <p:tgtEl>
                                          <p:spTgt spid="5125"/>
                                        </p:tgtEl>
                                        <p:attrNameLst>
                                          <p:attrName>ppt_x</p:attrName>
                                        </p:attrNameLst>
                                      </p:cBhvr>
                                      <p:tavLst>
                                        <p:tav tm="0">
                                          <p:val>
                                            <p:strVal val="#ppt_x"/>
                                          </p:val>
                                        </p:tav>
                                        <p:tav tm="100000">
                                          <p:val>
                                            <p:strVal val="#ppt_x"/>
                                          </p:val>
                                        </p:tav>
                                      </p:tavLst>
                                    </p:anim>
                                    <p:anim calcmode="lin" valueType="num">
                                      <p:cBhvr>
                                        <p:cTn id="12" dur="1200" fill="hold"/>
                                        <p:tgtEl>
                                          <p:spTgt spid="51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
          <p:cNvSpPr/>
          <p:nvPr/>
        </p:nvSpPr>
        <p:spPr>
          <a:xfrm>
            <a:off x="-49530" y="0"/>
            <a:ext cx="9242425" cy="6858000"/>
          </a:xfrm>
          <a:prstGeom prst="rect">
            <a:avLst/>
          </a:prstGeom>
          <a:solidFill>
            <a:srgbClr val="333399">
              <a:alpha val="29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5125" name="组合 5124"/>
          <p:cNvGrpSpPr/>
          <p:nvPr/>
        </p:nvGrpSpPr>
        <p:grpSpPr>
          <a:xfrm>
            <a:off x="2651125" y="319750"/>
            <a:ext cx="5197910" cy="460375"/>
            <a:chOff x="0" y="14027"/>
            <a:chExt cx="5197464" cy="461374"/>
          </a:xfrm>
        </p:grpSpPr>
        <p:sp>
          <p:nvSpPr>
            <p:cNvPr id="5128" name="TextBox 14"/>
            <p:cNvSpPr/>
            <p:nvPr/>
          </p:nvSpPr>
          <p:spPr>
            <a:xfrm>
              <a:off x="0" y="14027"/>
              <a:ext cx="792088" cy="461374"/>
            </a:xfrm>
            <a:prstGeom prst="rect">
              <a:avLst/>
            </a:prstGeom>
            <a:noFill/>
            <a:ln w="9525">
              <a:noFill/>
            </a:ln>
          </p:spPr>
          <p:txBody>
            <a:bodyPr vert="horz" wrap="square" anchor="t">
              <a:spAutoFit/>
            </a:bodyPr>
            <a:p>
              <a:r>
                <a:rPr lang="en-US" altLang="x-none" sz="2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  </a:t>
              </a:r>
              <a:endParaRPr lang="zh-CN" altLang="en-US" dirty="0">
                <a:ea typeface="宋体" panose="02010600030101010101" pitchFamily="2" charset="-122"/>
              </a:endParaRPr>
            </a:p>
          </p:txBody>
        </p:sp>
        <p:sp>
          <p:nvSpPr>
            <p:cNvPr id="5129" name="TextBox 24"/>
            <p:cNvSpPr/>
            <p:nvPr/>
          </p:nvSpPr>
          <p:spPr>
            <a:xfrm>
              <a:off x="826960" y="14027"/>
              <a:ext cx="4370504" cy="369099"/>
            </a:xfrm>
            <a:prstGeom prst="rect">
              <a:avLst/>
            </a:prstGeom>
            <a:noFill/>
            <a:ln w="9525">
              <a:noFill/>
            </a:ln>
          </p:spPr>
          <p:txBody>
            <a:bodyPr vert="horz" wrap="square" anchor="t">
              <a:spAutoFit/>
            </a:bodyPr>
            <a:p>
              <a:endParaRPr lang="zh-CN" altLang="en-US" dirty="0">
                <a:ea typeface="宋体" panose="02010600030101010101" pitchFamily="2" charset="-122"/>
              </a:endParaRPr>
            </a:p>
          </p:txBody>
        </p:sp>
      </p:grpSp>
      <p:pic>
        <p:nvPicPr>
          <p:cNvPr id="2" name="图片 1"/>
          <p:cNvPicPr>
            <a:picLocks noChangeAspect="1"/>
          </p:cNvPicPr>
          <p:nvPr/>
        </p:nvPicPr>
        <p:blipFill>
          <a:blip r:embed="rId1"/>
          <a:stretch>
            <a:fillRect/>
          </a:stretch>
        </p:blipFill>
        <p:spPr>
          <a:xfrm>
            <a:off x="377825" y="195580"/>
            <a:ext cx="7685405" cy="51904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
                                          </p:val>
                                        </p:tav>
                                        <p:tav tm="100000">
                                          <p:val>
                                            <p:strVal val="#ppt_x"/>
                                          </p:val>
                                        </p:tav>
                                      </p:tavLst>
                                    </p:anim>
                                    <p:anim calcmode="lin" valueType="num">
                                      <p:cBhvr>
                                        <p:cTn id="8" dur="1000" fill="hold"/>
                                        <p:tgtEl>
                                          <p:spTgt spid="5122"/>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5125"/>
                                        </p:tgtEl>
                                        <p:attrNameLst>
                                          <p:attrName>style.visibility</p:attrName>
                                        </p:attrNameLst>
                                      </p:cBhvr>
                                      <p:to>
                                        <p:strVal val="visible"/>
                                      </p:to>
                                    </p:set>
                                    <p:anim calcmode="lin" valueType="num">
                                      <p:cBhvr>
                                        <p:cTn id="11" dur="1200" fill="hold"/>
                                        <p:tgtEl>
                                          <p:spTgt spid="5125"/>
                                        </p:tgtEl>
                                        <p:attrNameLst>
                                          <p:attrName>ppt_x</p:attrName>
                                        </p:attrNameLst>
                                      </p:cBhvr>
                                      <p:tavLst>
                                        <p:tav tm="0">
                                          <p:val>
                                            <p:strVal val="#ppt_x"/>
                                          </p:val>
                                        </p:tav>
                                        <p:tav tm="100000">
                                          <p:val>
                                            <p:strVal val="#ppt_x"/>
                                          </p:val>
                                        </p:tav>
                                      </p:tavLst>
                                    </p:anim>
                                    <p:anim calcmode="lin" valueType="num">
                                      <p:cBhvr>
                                        <p:cTn id="12" dur="1200" fill="hold"/>
                                        <p:tgtEl>
                                          <p:spTgt spid="51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
          <p:cNvSpPr/>
          <p:nvPr/>
        </p:nvSpPr>
        <p:spPr>
          <a:xfrm>
            <a:off x="-49530" y="0"/>
            <a:ext cx="9242425" cy="6858000"/>
          </a:xfrm>
          <a:prstGeom prst="rect">
            <a:avLst/>
          </a:prstGeom>
          <a:solidFill>
            <a:srgbClr val="333399">
              <a:alpha val="29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5125" name="组合 5124"/>
          <p:cNvGrpSpPr/>
          <p:nvPr/>
        </p:nvGrpSpPr>
        <p:grpSpPr>
          <a:xfrm>
            <a:off x="2651125" y="319750"/>
            <a:ext cx="5197910" cy="460375"/>
            <a:chOff x="0" y="14027"/>
            <a:chExt cx="5197464" cy="461374"/>
          </a:xfrm>
        </p:grpSpPr>
        <p:sp>
          <p:nvSpPr>
            <p:cNvPr id="5128" name="TextBox 14"/>
            <p:cNvSpPr/>
            <p:nvPr/>
          </p:nvSpPr>
          <p:spPr>
            <a:xfrm>
              <a:off x="0" y="14027"/>
              <a:ext cx="792088" cy="461374"/>
            </a:xfrm>
            <a:prstGeom prst="rect">
              <a:avLst/>
            </a:prstGeom>
            <a:noFill/>
            <a:ln w="9525">
              <a:noFill/>
            </a:ln>
          </p:spPr>
          <p:txBody>
            <a:bodyPr vert="horz" wrap="square" anchor="t">
              <a:spAutoFit/>
            </a:bodyPr>
            <a:p>
              <a:r>
                <a:rPr lang="en-US" altLang="x-none" sz="2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  </a:t>
              </a:r>
              <a:endParaRPr lang="zh-CN" altLang="en-US" dirty="0">
                <a:ea typeface="宋体" panose="02010600030101010101" pitchFamily="2" charset="-122"/>
              </a:endParaRPr>
            </a:p>
          </p:txBody>
        </p:sp>
        <p:sp>
          <p:nvSpPr>
            <p:cNvPr id="5129" name="TextBox 24"/>
            <p:cNvSpPr/>
            <p:nvPr/>
          </p:nvSpPr>
          <p:spPr>
            <a:xfrm>
              <a:off x="826960" y="14027"/>
              <a:ext cx="4370504" cy="369099"/>
            </a:xfrm>
            <a:prstGeom prst="rect">
              <a:avLst/>
            </a:prstGeom>
            <a:noFill/>
            <a:ln w="9525">
              <a:noFill/>
            </a:ln>
          </p:spPr>
          <p:txBody>
            <a:bodyPr vert="horz" wrap="square" anchor="t">
              <a:spAutoFit/>
            </a:bodyPr>
            <a:p>
              <a:endParaRPr lang="zh-CN" altLang="en-US" dirty="0">
                <a:ea typeface="宋体" panose="02010600030101010101" pitchFamily="2" charset="-122"/>
              </a:endParaRPr>
            </a:p>
          </p:txBody>
        </p:sp>
      </p:grpSp>
      <p:pic>
        <p:nvPicPr>
          <p:cNvPr id="4" name="图片 3"/>
          <p:cNvPicPr>
            <a:picLocks noChangeAspect="1"/>
          </p:cNvPicPr>
          <p:nvPr/>
        </p:nvPicPr>
        <p:blipFill>
          <a:blip r:embed="rId1"/>
          <a:stretch>
            <a:fillRect/>
          </a:stretch>
        </p:blipFill>
        <p:spPr>
          <a:xfrm>
            <a:off x="83820" y="0"/>
            <a:ext cx="8975090" cy="4580890"/>
          </a:xfrm>
          <a:prstGeom prst="rect">
            <a:avLst/>
          </a:prstGeom>
        </p:spPr>
      </p:pic>
      <p:pic>
        <p:nvPicPr>
          <p:cNvPr id="5" name="内容占位符 4"/>
          <p:cNvPicPr>
            <a:picLocks noChangeAspect="1"/>
          </p:cNvPicPr>
          <p:nvPr>
            <p:ph idx="1"/>
          </p:nvPr>
        </p:nvPicPr>
        <p:blipFill>
          <a:blip r:embed="rId2"/>
          <a:stretch>
            <a:fillRect/>
          </a:stretch>
        </p:blipFill>
        <p:spPr>
          <a:xfrm>
            <a:off x="83820" y="4580890"/>
            <a:ext cx="8975090" cy="14789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
                                          </p:val>
                                        </p:tav>
                                        <p:tav tm="100000">
                                          <p:val>
                                            <p:strVal val="#ppt_x"/>
                                          </p:val>
                                        </p:tav>
                                      </p:tavLst>
                                    </p:anim>
                                    <p:anim calcmode="lin" valueType="num">
                                      <p:cBhvr>
                                        <p:cTn id="8" dur="1000" fill="hold"/>
                                        <p:tgtEl>
                                          <p:spTgt spid="5122"/>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5125"/>
                                        </p:tgtEl>
                                        <p:attrNameLst>
                                          <p:attrName>style.visibility</p:attrName>
                                        </p:attrNameLst>
                                      </p:cBhvr>
                                      <p:to>
                                        <p:strVal val="visible"/>
                                      </p:to>
                                    </p:set>
                                    <p:anim calcmode="lin" valueType="num">
                                      <p:cBhvr>
                                        <p:cTn id="11" dur="1200" fill="hold"/>
                                        <p:tgtEl>
                                          <p:spTgt spid="5125"/>
                                        </p:tgtEl>
                                        <p:attrNameLst>
                                          <p:attrName>ppt_x</p:attrName>
                                        </p:attrNameLst>
                                      </p:cBhvr>
                                      <p:tavLst>
                                        <p:tav tm="0">
                                          <p:val>
                                            <p:strVal val="#ppt_x"/>
                                          </p:val>
                                        </p:tav>
                                        <p:tav tm="100000">
                                          <p:val>
                                            <p:strVal val="#ppt_x"/>
                                          </p:val>
                                        </p:tav>
                                      </p:tavLst>
                                    </p:anim>
                                    <p:anim calcmode="lin" valueType="num">
                                      <p:cBhvr>
                                        <p:cTn id="12" dur="1200" fill="hold"/>
                                        <p:tgtEl>
                                          <p:spTgt spid="51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
          <p:cNvSpPr/>
          <p:nvPr/>
        </p:nvSpPr>
        <p:spPr>
          <a:xfrm>
            <a:off x="-48895" y="-90805"/>
            <a:ext cx="9242425" cy="6858000"/>
          </a:xfrm>
          <a:prstGeom prst="rect">
            <a:avLst/>
          </a:prstGeom>
          <a:solidFill>
            <a:srgbClr val="333399">
              <a:alpha val="29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5125" name="组合 5124"/>
          <p:cNvGrpSpPr/>
          <p:nvPr/>
        </p:nvGrpSpPr>
        <p:grpSpPr>
          <a:xfrm>
            <a:off x="2651125" y="319750"/>
            <a:ext cx="5197910" cy="460375"/>
            <a:chOff x="0" y="14027"/>
            <a:chExt cx="5197464" cy="461374"/>
          </a:xfrm>
        </p:grpSpPr>
        <p:sp>
          <p:nvSpPr>
            <p:cNvPr id="5128" name="TextBox 14"/>
            <p:cNvSpPr/>
            <p:nvPr/>
          </p:nvSpPr>
          <p:spPr>
            <a:xfrm>
              <a:off x="0" y="14027"/>
              <a:ext cx="792088" cy="461374"/>
            </a:xfrm>
            <a:prstGeom prst="rect">
              <a:avLst/>
            </a:prstGeom>
            <a:noFill/>
            <a:ln w="9525">
              <a:noFill/>
            </a:ln>
          </p:spPr>
          <p:txBody>
            <a:bodyPr vert="horz" wrap="square" anchor="t">
              <a:spAutoFit/>
            </a:bodyPr>
            <a:p>
              <a:r>
                <a:rPr lang="en-US" altLang="x-none" sz="2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  </a:t>
              </a:r>
              <a:endParaRPr lang="zh-CN" altLang="en-US" dirty="0">
                <a:ea typeface="宋体" panose="02010600030101010101" pitchFamily="2" charset="-122"/>
              </a:endParaRPr>
            </a:p>
          </p:txBody>
        </p:sp>
        <p:sp>
          <p:nvSpPr>
            <p:cNvPr id="5129" name="TextBox 24"/>
            <p:cNvSpPr/>
            <p:nvPr/>
          </p:nvSpPr>
          <p:spPr>
            <a:xfrm>
              <a:off x="826960" y="14027"/>
              <a:ext cx="4370504" cy="369099"/>
            </a:xfrm>
            <a:prstGeom prst="rect">
              <a:avLst/>
            </a:prstGeom>
            <a:noFill/>
            <a:ln w="9525">
              <a:noFill/>
            </a:ln>
          </p:spPr>
          <p:txBody>
            <a:bodyPr vert="horz" wrap="square" anchor="t">
              <a:spAutoFit/>
            </a:bodyPr>
            <a:p>
              <a:endParaRPr lang="zh-CN" altLang="en-US" dirty="0">
                <a:ea typeface="宋体" panose="02010600030101010101" pitchFamily="2" charset="-122"/>
              </a:endParaRPr>
            </a:p>
          </p:txBody>
        </p:sp>
      </p:grpSp>
      <p:sp>
        <p:nvSpPr>
          <p:cNvPr id="7" name="文本框 6"/>
          <p:cNvSpPr txBox="1"/>
          <p:nvPr/>
        </p:nvSpPr>
        <p:spPr>
          <a:xfrm>
            <a:off x="956310" y="230505"/>
            <a:ext cx="7716520" cy="368300"/>
          </a:xfrm>
          <a:prstGeom prst="rect">
            <a:avLst/>
          </a:prstGeom>
          <a:noFill/>
        </p:spPr>
        <p:txBody>
          <a:bodyPr wrap="square" rtlCol="0">
            <a:spAutoFit/>
          </a:bodyPr>
          <a:p>
            <a:pPr algn="ctr">
              <a:buNone/>
            </a:pPr>
            <a:r>
              <a:rPr lang="zh-CN" altLang="en-US" b="1"/>
              <a:t>客户要求降价，怎么做</a:t>
            </a:r>
            <a:endParaRPr lang="zh-CN" altLang="en-US" b="1"/>
          </a:p>
        </p:txBody>
      </p:sp>
      <p:sp>
        <p:nvSpPr>
          <p:cNvPr id="2" name="文本框 1"/>
          <p:cNvSpPr txBox="1"/>
          <p:nvPr/>
        </p:nvSpPr>
        <p:spPr>
          <a:xfrm>
            <a:off x="582930" y="780415"/>
            <a:ext cx="8089900" cy="1198880"/>
          </a:xfrm>
          <a:prstGeom prst="rect">
            <a:avLst/>
          </a:prstGeom>
          <a:noFill/>
        </p:spPr>
        <p:txBody>
          <a:bodyPr wrap="square" rtlCol="0">
            <a:spAutoFit/>
          </a:bodyPr>
          <a:p>
            <a:r>
              <a:rPr lang="zh-CN" altLang="en-US">
                <a:sym typeface="+mn-ea"/>
              </a:rPr>
              <a:t>一</a:t>
            </a:r>
            <a:r>
              <a:rPr lang="en-US" altLang="zh-CN">
                <a:sym typeface="+mn-ea"/>
              </a:rPr>
              <a:t>. </a:t>
            </a:r>
            <a:r>
              <a:rPr lang="zh-CN" altLang="en-US">
                <a:sym typeface="+mn-ea"/>
              </a:rPr>
              <a:t>降价的原因 </a:t>
            </a:r>
            <a:endParaRPr lang="zh-CN" altLang="en-US"/>
          </a:p>
          <a:p>
            <a:r>
              <a:rPr lang="zh-CN" altLang="en-US"/>
              <a:t>是真的有订单需求还是只是在比价，降价一定能拿到订单吗？首先要明确是不是降价客户就一定会下单，然后再考虑降多少的问题，降之前可以问的问题。如果有回复，那就可以考虑降价的问题</a:t>
            </a:r>
            <a:endParaRPr lang="en-US" altLang="zh-CN"/>
          </a:p>
        </p:txBody>
      </p:sp>
      <p:sp>
        <p:nvSpPr>
          <p:cNvPr id="4" name="文本框 3"/>
          <p:cNvSpPr txBox="1"/>
          <p:nvPr/>
        </p:nvSpPr>
        <p:spPr>
          <a:xfrm>
            <a:off x="706755" y="1979295"/>
            <a:ext cx="5657850" cy="1198880"/>
          </a:xfrm>
          <a:prstGeom prst="rect">
            <a:avLst/>
          </a:prstGeom>
          <a:noFill/>
        </p:spPr>
        <p:txBody>
          <a:bodyPr wrap="square" rtlCol="0">
            <a:spAutoFit/>
          </a:bodyPr>
          <a:p>
            <a:r>
              <a:rPr lang="en-US" altLang="zh-CN"/>
              <a:t>a. </a:t>
            </a:r>
            <a:r>
              <a:rPr lang="zh-CN" altLang="en-US"/>
              <a:t>需要的数量 </a:t>
            </a:r>
            <a:endParaRPr lang="en-US" altLang="zh-CN"/>
          </a:p>
          <a:p>
            <a:r>
              <a:rPr lang="zh-CN" altLang="en-US"/>
              <a:t>b. 大概的交货时间  </a:t>
            </a:r>
            <a:endParaRPr lang="zh-CN" altLang="en-US"/>
          </a:p>
          <a:p>
            <a:r>
              <a:rPr lang="en-US" altLang="zh-CN"/>
              <a:t>c</a:t>
            </a:r>
            <a:r>
              <a:rPr lang="zh-CN" altLang="en-US"/>
              <a:t>. 下单时间 </a:t>
            </a:r>
            <a:endParaRPr lang="zh-CN" altLang="en-US"/>
          </a:p>
          <a:p>
            <a:r>
              <a:rPr lang="en-US" altLang="zh-CN"/>
              <a:t>d</a:t>
            </a:r>
            <a:r>
              <a:rPr lang="zh-CN" altLang="en-US"/>
              <a:t>. 有什么特殊的需求 </a:t>
            </a:r>
            <a:endParaRPr lang="zh-CN" altLang="en-US"/>
          </a:p>
        </p:txBody>
      </p:sp>
      <p:sp>
        <p:nvSpPr>
          <p:cNvPr id="5" name="文本框 4"/>
          <p:cNvSpPr txBox="1"/>
          <p:nvPr/>
        </p:nvSpPr>
        <p:spPr>
          <a:xfrm>
            <a:off x="537845" y="3154045"/>
            <a:ext cx="7310755" cy="368300"/>
          </a:xfrm>
          <a:prstGeom prst="rect">
            <a:avLst/>
          </a:prstGeom>
          <a:noFill/>
        </p:spPr>
        <p:txBody>
          <a:bodyPr wrap="square" rtlCol="0">
            <a:spAutoFit/>
          </a:bodyPr>
          <a:p>
            <a:r>
              <a:rPr lang="zh-CN" altLang="en-US"/>
              <a:t>二</a:t>
            </a:r>
            <a:r>
              <a:rPr lang="en-US" altLang="zh-CN"/>
              <a:t>. </a:t>
            </a:r>
            <a:r>
              <a:rPr lang="zh-CN" altLang="en-US"/>
              <a:t>降价的时机  </a:t>
            </a:r>
            <a:endParaRPr lang="zh-CN" altLang="en-US"/>
          </a:p>
        </p:txBody>
      </p:sp>
      <p:sp>
        <p:nvSpPr>
          <p:cNvPr id="6" name="文本框 5"/>
          <p:cNvSpPr txBox="1"/>
          <p:nvPr/>
        </p:nvSpPr>
        <p:spPr>
          <a:xfrm>
            <a:off x="706755" y="3522345"/>
            <a:ext cx="3406140" cy="922020"/>
          </a:xfrm>
          <a:prstGeom prst="rect">
            <a:avLst/>
          </a:prstGeom>
          <a:noFill/>
        </p:spPr>
        <p:txBody>
          <a:bodyPr wrap="square" rtlCol="0">
            <a:spAutoFit/>
          </a:bodyPr>
          <a:p>
            <a:r>
              <a:rPr lang="zh-CN" altLang="en-US">
                <a:sym typeface="+mn-ea"/>
              </a:rPr>
              <a:t>a. 不要轻易亮出底牌 </a:t>
            </a:r>
            <a:endParaRPr lang="zh-CN" altLang="en-US"/>
          </a:p>
          <a:p>
            <a:r>
              <a:rPr lang="zh-CN" altLang="en-US">
                <a:sym typeface="+mn-ea"/>
              </a:rPr>
              <a:t>b. 不要降幅太大 </a:t>
            </a:r>
            <a:endParaRPr lang="zh-CN" altLang="en-US"/>
          </a:p>
          <a:p>
            <a:r>
              <a:rPr lang="zh-CN" altLang="en-US">
                <a:sym typeface="+mn-ea"/>
              </a:rPr>
              <a:t>c. 争取下单时间</a:t>
            </a:r>
            <a:endParaRPr lang="zh-CN" altLang="en-US"/>
          </a:p>
        </p:txBody>
      </p:sp>
      <p:sp>
        <p:nvSpPr>
          <p:cNvPr id="8" name="文本框 7"/>
          <p:cNvSpPr txBox="1"/>
          <p:nvPr/>
        </p:nvSpPr>
        <p:spPr>
          <a:xfrm>
            <a:off x="537845" y="4664075"/>
            <a:ext cx="7334250" cy="368300"/>
          </a:xfrm>
          <a:prstGeom prst="rect">
            <a:avLst/>
          </a:prstGeom>
          <a:noFill/>
        </p:spPr>
        <p:txBody>
          <a:bodyPr wrap="square" rtlCol="0">
            <a:spAutoFit/>
          </a:bodyPr>
          <a:p>
            <a:r>
              <a:rPr lang="zh-CN" altLang="en-US"/>
              <a:t>三</a:t>
            </a:r>
            <a:r>
              <a:rPr lang="en-US" altLang="zh-CN"/>
              <a:t>. </a:t>
            </a:r>
            <a:r>
              <a:rPr lang="zh-CN" altLang="en-US"/>
              <a:t>降价的方式 </a:t>
            </a:r>
            <a:endParaRPr lang="zh-CN" altLang="en-US"/>
          </a:p>
        </p:txBody>
      </p:sp>
      <p:sp>
        <p:nvSpPr>
          <p:cNvPr id="9" name="文本框 8"/>
          <p:cNvSpPr txBox="1"/>
          <p:nvPr/>
        </p:nvSpPr>
        <p:spPr>
          <a:xfrm>
            <a:off x="706755" y="5102860"/>
            <a:ext cx="7581265" cy="1198880"/>
          </a:xfrm>
          <a:prstGeom prst="rect">
            <a:avLst/>
          </a:prstGeom>
          <a:noFill/>
        </p:spPr>
        <p:txBody>
          <a:bodyPr wrap="square" rtlCol="0">
            <a:spAutoFit/>
          </a:bodyPr>
          <a:p>
            <a:r>
              <a:rPr lang="zh-CN" altLang="en-US">
                <a:sym typeface="+mn-ea"/>
              </a:rPr>
              <a:t>a. 首次降价不能降得太多 </a:t>
            </a:r>
            <a:endParaRPr lang="zh-CN" altLang="en-US"/>
          </a:p>
          <a:p>
            <a:r>
              <a:rPr lang="zh-CN" altLang="en-US">
                <a:sym typeface="+mn-ea"/>
              </a:rPr>
              <a:t>b. 梯度降价，降价幅度依次递减 </a:t>
            </a:r>
            <a:endParaRPr lang="zh-CN" altLang="en-US"/>
          </a:p>
          <a:p>
            <a:r>
              <a:rPr lang="zh-CN" altLang="en-US">
                <a:sym typeface="+mn-ea"/>
              </a:rPr>
              <a:t>这样降价的目的是让客户明白你没有很多利润可以赚，而且之前也没有开高价给他</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
                                          </p:val>
                                        </p:tav>
                                        <p:tav tm="100000">
                                          <p:val>
                                            <p:strVal val="#ppt_x"/>
                                          </p:val>
                                        </p:tav>
                                      </p:tavLst>
                                    </p:anim>
                                    <p:anim calcmode="lin" valueType="num">
                                      <p:cBhvr>
                                        <p:cTn id="8" dur="1000" fill="hold"/>
                                        <p:tgtEl>
                                          <p:spTgt spid="5122"/>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5125"/>
                                        </p:tgtEl>
                                        <p:attrNameLst>
                                          <p:attrName>style.visibility</p:attrName>
                                        </p:attrNameLst>
                                      </p:cBhvr>
                                      <p:to>
                                        <p:strVal val="visible"/>
                                      </p:to>
                                    </p:set>
                                    <p:anim calcmode="lin" valueType="num">
                                      <p:cBhvr>
                                        <p:cTn id="11" dur="1200" fill="hold"/>
                                        <p:tgtEl>
                                          <p:spTgt spid="5125"/>
                                        </p:tgtEl>
                                        <p:attrNameLst>
                                          <p:attrName>ppt_x</p:attrName>
                                        </p:attrNameLst>
                                      </p:cBhvr>
                                      <p:tavLst>
                                        <p:tav tm="0">
                                          <p:val>
                                            <p:strVal val="#ppt_x"/>
                                          </p:val>
                                        </p:tav>
                                        <p:tav tm="100000">
                                          <p:val>
                                            <p:strVal val="#ppt_x"/>
                                          </p:val>
                                        </p:tav>
                                      </p:tavLst>
                                    </p:anim>
                                    <p:anim calcmode="lin" valueType="num">
                                      <p:cBhvr>
                                        <p:cTn id="12" dur="1200" fill="hold"/>
                                        <p:tgtEl>
                                          <p:spTgt spid="51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
          <p:cNvSpPr/>
          <p:nvPr/>
        </p:nvSpPr>
        <p:spPr>
          <a:xfrm>
            <a:off x="-48895" y="-90805"/>
            <a:ext cx="9242425" cy="6858000"/>
          </a:xfrm>
          <a:prstGeom prst="rect">
            <a:avLst/>
          </a:prstGeom>
          <a:solidFill>
            <a:srgbClr val="333399">
              <a:alpha val="29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5125" name="组合 5124"/>
          <p:cNvGrpSpPr/>
          <p:nvPr/>
        </p:nvGrpSpPr>
        <p:grpSpPr>
          <a:xfrm>
            <a:off x="2651125" y="319750"/>
            <a:ext cx="5197910" cy="460375"/>
            <a:chOff x="0" y="14027"/>
            <a:chExt cx="5197464" cy="461374"/>
          </a:xfrm>
        </p:grpSpPr>
        <p:sp>
          <p:nvSpPr>
            <p:cNvPr id="5128" name="TextBox 14"/>
            <p:cNvSpPr/>
            <p:nvPr/>
          </p:nvSpPr>
          <p:spPr>
            <a:xfrm>
              <a:off x="0" y="14027"/>
              <a:ext cx="792088" cy="461374"/>
            </a:xfrm>
            <a:prstGeom prst="rect">
              <a:avLst/>
            </a:prstGeom>
            <a:noFill/>
            <a:ln w="9525">
              <a:noFill/>
            </a:ln>
          </p:spPr>
          <p:txBody>
            <a:bodyPr vert="horz" wrap="square" anchor="t">
              <a:spAutoFit/>
            </a:bodyPr>
            <a:p>
              <a:r>
                <a:rPr lang="en-US" altLang="x-none" sz="2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  </a:t>
              </a:r>
              <a:endParaRPr lang="zh-CN" altLang="en-US" dirty="0">
                <a:ea typeface="宋体" panose="02010600030101010101" pitchFamily="2" charset="-122"/>
              </a:endParaRPr>
            </a:p>
          </p:txBody>
        </p:sp>
        <p:sp>
          <p:nvSpPr>
            <p:cNvPr id="5129" name="TextBox 24"/>
            <p:cNvSpPr/>
            <p:nvPr/>
          </p:nvSpPr>
          <p:spPr>
            <a:xfrm>
              <a:off x="826960" y="14027"/>
              <a:ext cx="4370504" cy="369099"/>
            </a:xfrm>
            <a:prstGeom prst="rect">
              <a:avLst/>
            </a:prstGeom>
            <a:noFill/>
            <a:ln w="9525">
              <a:noFill/>
            </a:ln>
          </p:spPr>
          <p:txBody>
            <a:bodyPr vert="horz" wrap="square" anchor="t">
              <a:spAutoFit/>
            </a:bodyPr>
            <a:p>
              <a:endParaRPr lang="zh-CN" altLang="en-US" dirty="0">
                <a:ea typeface="宋体" panose="02010600030101010101" pitchFamily="2" charset="-122"/>
              </a:endParaRPr>
            </a:p>
          </p:txBody>
        </p:sp>
      </p:grpSp>
      <p:sp>
        <p:nvSpPr>
          <p:cNvPr id="5" name="文本框 4"/>
          <p:cNvSpPr txBox="1"/>
          <p:nvPr/>
        </p:nvSpPr>
        <p:spPr>
          <a:xfrm>
            <a:off x="445770" y="320040"/>
            <a:ext cx="8500745" cy="1753235"/>
          </a:xfrm>
          <a:prstGeom prst="rect">
            <a:avLst/>
          </a:prstGeom>
          <a:noFill/>
        </p:spPr>
        <p:txBody>
          <a:bodyPr wrap="square" rtlCol="0">
            <a:spAutoFit/>
          </a:bodyPr>
          <a:p>
            <a:pPr>
              <a:buNone/>
            </a:pPr>
            <a:r>
              <a:rPr lang="zh-CN" altLang="en-US" dirty="0">
                <a:sym typeface="+mn-ea"/>
              </a:rPr>
              <a:t>降价的技巧：</a:t>
            </a:r>
            <a:endParaRPr lang="zh-CN" altLang="en-US" dirty="0">
              <a:sym typeface="+mn-ea"/>
            </a:endParaRPr>
          </a:p>
          <a:p>
            <a:pPr>
              <a:buNone/>
            </a:pPr>
            <a:r>
              <a:rPr lang="en-US" altLang="x-none" dirty="0">
                <a:sym typeface="+mn-ea"/>
              </a:rPr>
              <a:t>1. </a:t>
            </a:r>
            <a:r>
              <a:rPr lang="zh-CN" altLang="en-US" dirty="0">
                <a:sym typeface="+mn-ea"/>
              </a:rPr>
              <a:t>不要把价格说得太死，要灵活，有弹性。</a:t>
            </a:r>
            <a:endParaRPr lang="zh-CN" altLang="en-US" dirty="0">
              <a:sym typeface="+mn-ea"/>
            </a:endParaRPr>
          </a:p>
          <a:p>
            <a:pPr>
              <a:buNone/>
            </a:pPr>
            <a:r>
              <a:rPr lang="en-US" altLang="x-none" dirty="0">
                <a:sym typeface="+mn-ea"/>
              </a:rPr>
              <a:t>2. </a:t>
            </a:r>
            <a:r>
              <a:rPr lang="zh-CN" altLang="en-US" dirty="0">
                <a:sym typeface="+mn-ea"/>
              </a:rPr>
              <a:t>价格让步也要有技巧</a:t>
            </a:r>
            <a:r>
              <a:rPr lang="en-US" altLang="zh-CN" dirty="0">
                <a:sym typeface="+mn-ea"/>
              </a:rPr>
              <a:t>,</a:t>
            </a:r>
            <a:r>
              <a:rPr lang="zh-CN" altLang="en-US" dirty="0">
                <a:sym typeface="+mn-ea"/>
              </a:rPr>
              <a:t>不要轻易让步，不要对客户言听计从</a:t>
            </a:r>
            <a:endParaRPr lang="zh-CN" altLang="en-US" dirty="0">
              <a:sym typeface="+mn-ea"/>
            </a:endParaRPr>
          </a:p>
          <a:p>
            <a:pPr>
              <a:buNone/>
            </a:pPr>
            <a:r>
              <a:rPr lang="en-US" altLang="zh-CN"/>
              <a:t>3. </a:t>
            </a:r>
            <a:r>
              <a:rPr lang="zh-CN" altLang="en-US">
                <a:sym typeface="+mn-ea"/>
              </a:rPr>
              <a:t>对于客户说的价格要判断是否属实？让客户发产品信息，我们可以列出差别之处让客户清楚贵在哪。</a:t>
            </a:r>
            <a:endParaRPr lang="zh-CN" altLang="en-US">
              <a:sym typeface="+mn-ea"/>
            </a:endParaRPr>
          </a:p>
          <a:p>
            <a:pPr>
              <a:buNone/>
            </a:pPr>
            <a:r>
              <a:rPr lang="en-US" altLang="zh-CN"/>
              <a:t>4. </a:t>
            </a:r>
            <a:r>
              <a:rPr lang="zh-CN" altLang="en-US" dirty="0">
                <a:sym typeface="+mn-ea"/>
              </a:rPr>
              <a:t>要让客户觉得你在帮他而不是坑他。可以回复说找财务核算一下成本。</a:t>
            </a:r>
            <a:endParaRPr lang="zh-CN" altLang="en-US"/>
          </a:p>
        </p:txBody>
      </p:sp>
      <p:pic>
        <p:nvPicPr>
          <p:cNvPr id="9" name="图片 8"/>
          <p:cNvPicPr>
            <a:picLocks noChangeAspect="1"/>
          </p:cNvPicPr>
          <p:nvPr/>
        </p:nvPicPr>
        <p:blipFill>
          <a:blip r:embed="rId1"/>
          <a:stretch>
            <a:fillRect/>
          </a:stretch>
        </p:blipFill>
        <p:spPr>
          <a:xfrm>
            <a:off x="198755" y="2251710"/>
            <a:ext cx="8910955" cy="792480"/>
          </a:xfrm>
          <a:prstGeom prst="rect">
            <a:avLst/>
          </a:prstGeom>
        </p:spPr>
      </p:pic>
      <p:pic>
        <p:nvPicPr>
          <p:cNvPr id="10" name="图片 9"/>
          <p:cNvPicPr>
            <a:picLocks noChangeAspect="1"/>
          </p:cNvPicPr>
          <p:nvPr/>
        </p:nvPicPr>
        <p:blipFill>
          <a:blip r:embed="rId2"/>
          <a:stretch>
            <a:fillRect/>
          </a:stretch>
        </p:blipFill>
        <p:spPr>
          <a:xfrm>
            <a:off x="116840" y="3218180"/>
            <a:ext cx="9074150" cy="2004695"/>
          </a:xfrm>
          <a:prstGeom prst="rect">
            <a:avLst/>
          </a:prstGeom>
        </p:spPr>
      </p:pic>
      <p:sp>
        <p:nvSpPr>
          <p:cNvPr id="11" name="文本框 10"/>
          <p:cNvSpPr txBox="1"/>
          <p:nvPr/>
        </p:nvSpPr>
        <p:spPr>
          <a:xfrm>
            <a:off x="366395" y="5464175"/>
            <a:ext cx="8209915" cy="922020"/>
          </a:xfrm>
          <a:prstGeom prst="rect">
            <a:avLst/>
          </a:prstGeom>
          <a:noFill/>
        </p:spPr>
        <p:txBody>
          <a:bodyPr wrap="square" rtlCol="0">
            <a:spAutoFit/>
          </a:bodyPr>
          <a:p>
            <a:r>
              <a:rPr lang="zh-CN" altLang="en-US"/>
              <a:t>降价的过程中其实也是一个沟通谈判的过程，价格只是其中一个因素，这期间有很多的因素会影响最终的结果，例如谈判技巧，对客户的了解程度，还有你做事的风格等等。</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
                                          </p:val>
                                        </p:tav>
                                        <p:tav tm="100000">
                                          <p:val>
                                            <p:strVal val="#ppt_x"/>
                                          </p:val>
                                        </p:tav>
                                      </p:tavLst>
                                    </p:anim>
                                    <p:anim calcmode="lin" valueType="num">
                                      <p:cBhvr>
                                        <p:cTn id="8" dur="1000" fill="hold"/>
                                        <p:tgtEl>
                                          <p:spTgt spid="5122"/>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5125"/>
                                        </p:tgtEl>
                                        <p:attrNameLst>
                                          <p:attrName>style.visibility</p:attrName>
                                        </p:attrNameLst>
                                      </p:cBhvr>
                                      <p:to>
                                        <p:strVal val="visible"/>
                                      </p:to>
                                    </p:set>
                                    <p:anim calcmode="lin" valueType="num">
                                      <p:cBhvr>
                                        <p:cTn id="11" dur="1200" fill="hold"/>
                                        <p:tgtEl>
                                          <p:spTgt spid="5125"/>
                                        </p:tgtEl>
                                        <p:attrNameLst>
                                          <p:attrName>ppt_x</p:attrName>
                                        </p:attrNameLst>
                                      </p:cBhvr>
                                      <p:tavLst>
                                        <p:tav tm="0">
                                          <p:val>
                                            <p:strVal val="#ppt_x"/>
                                          </p:val>
                                        </p:tav>
                                        <p:tav tm="100000">
                                          <p:val>
                                            <p:strVal val="#ppt_x"/>
                                          </p:val>
                                        </p:tav>
                                      </p:tavLst>
                                    </p:anim>
                                    <p:anim calcmode="lin" valueType="num">
                                      <p:cBhvr>
                                        <p:cTn id="12" dur="1200" fill="hold"/>
                                        <p:tgtEl>
                                          <p:spTgt spid="51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
          <p:cNvSpPr/>
          <p:nvPr/>
        </p:nvSpPr>
        <p:spPr>
          <a:xfrm>
            <a:off x="-48895" y="-90805"/>
            <a:ext cx="9242425" cy="6858000"/>
          </a:xfrm>
          <a:prstGeom prst="rect">
            <a:avLst/>
          </a:prstGeom>
          <a:solidFill>
            <a:srgbClr val="333399">
              <a:alpha val="29999"/>
            </a:srgbClr>
          </a:solidFill>
          <a:ln w="25400" cap="flat" cmpd="sng">
            <a:solidFill>
              <a:schemeClr val="bg1"/>
            </a:solidFill>
            <a:prstDash val="solid"/>
            <a:miter/>
            <a:headEnd type="none" w="med" len="med"/>
            <a:tailEnd type="none" w="med" len="med"/>
          </a:ln>
        </p:spPr>
        <p:txBody>
          <a:bodyPr vert="horz" wrap="square" anchor="ctr"/>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5125" name="组合 5124"/>
          <p:cNvGrpSpPr/>
          <p:nvPr/>
        </p:nvGrpSpPr>
        <p:grpSpPr>
          <a:xfrm>
            <a:off x="2651125" y="319750"/>
            <a:ext cx="5197910" cy="460375"/>
            <a:chOff x="0" y="14027"/>
            <a:chExt cx="5197464" cy="461374"/>
          </a:xfrm>
        </p:grpSpPr>
        <p:sp>
          <p:nvSpPr>
            <p:cNvPr id="5128" name="TextBox 14"/>
            <p:cNvSpPr/>
            <p:nvPr/>
          </p:nvSpPr>
          <p:spPr>
            <a:xfrm>
              <a:off x="0" y="14027"/>
              <a:ext cx="792088" cy="461374"/>
            </a:xfrm>
            <a:prstGeom prst="rect">
              <a:avLst/>
            </a:prstGeom>
            <a:noFill/>
            <a:ln w="9525">
              <a:noFill/>
            </a:ln>
          </p:spPr>
          <p:txBody>
            <a:bodyPr vert="horz" wrap="square" anchor="t">
              <a:spAutoFit/>
            </a:bodyPr>
            <a:p>
              <a:r>
                <a:rPr lang="en-US" altLang="x-none" sz="2400" b="1" dirty="0">
                  <a:solidFill>
                    <a:schemeClr val="bg1"/>
                  </a:solidFill>
                  <a:latin typeface="微软雅黑" panose="020B0503020204020204" pitchFamily="2" charset="-122"/>
                  <a:ea typeface="微软雅黑" panose="020B0503020204020204" pitchFamily="2" charset="-122"/>
                  <a:sym typeface="微软雅黑" panose="020B0503020204020204" pitchFamily="2" charset="-122"/>
                </a:rPr>
                <a:t>  </a:t>
              </a:r>
              <a:endParaRPr lang="zh-CN" altLang="en-US" dirty="0">
                <a:ea typeface="宋体" panose="02010600030101010101" pitchFamily="2" charset="-122"/>
              </a:endParaRPr>
            </a:p>
          </p:txBody>
        </p:sp>
        <p:sp>
          <p:nvSpPr>
            <p:cNvPr id="5129" name="TextBox 24"/>
            <p:cNvSpPr/>
            <p:nvPr/>
          </p:nvSpPr>
          <p:spPr>
            <a:xfrm>
              <a:off x="826960" y="14027"/>
              <a:ext cx="4370504" cy="369099"/>
            </a:xfrm>
            <a:prstGeom prst="rect">
              <a:avLst/>
            </a:prstGeom>
            <a:noFill/>
            <a:ln w="9525">
              <a:noFill/>
            </a:ln>
          </p:spPr>
          <p:txBody>
            <a:bodyPr vert="horz" wrap="square" anchor="t">
              <a:spAutoFit/>
            </a:bodyPr>
            <a:p>
              <a:endParaRPr lang="zh-CN" altLang="en-US" dirty="0">
                <a:ea typeface="宋体" panose="02010600030101010101" pitchFamily="2" charset="-122"/>
              </a:endParaRPr>
            </a:p>
          </p:txBody>
        </p:sp>
      </p:grpSp>
      <p:sp>
        <p:nvSpPr>
          <p:cNvPr id="4" name="文本框 3"/>
          <p:cNvSpPr txBox="1"/>
          <p:nvPr/>
        </p:nvSpPr>
        <p:spPr>
          <a:xfrm>
            <a:off x="221615" y="213360"/>
            <a:ext cx="8860790" cy="6431280"/>
          </a:xfrm>
          <a:prstGeom prst="rect">
            <a:avLst/>
          </a:prstGeom>
          <a:noFill/>
        </p:spPr>
        <p:txBody>
          <a:bodyPr wrap="square" rtlCol="0">
            <a:spAutoFit/>
          </a:bodyPr>
          <a:p>
            <a:r>
              <a:rPr lang="en-US" altLang="zh-CN" sz="1600">
                <a:latin typeface="+mn-lt"/>
              </a:rPr>
              <a:t>1. A</a:t>
            </a:r>
            <a:r>
              <a:rPr lang="zh-CN" altLang="en-US" sz="1600">
                <a:latin typeface="+mn-lt"/>
              </a:rPr>
              <a:t>fter carefully calculating the price</a:t>
            </a:r>
            <a:r>
              <a:rPr lang="en-US" altLang="zh-CN" sz="1600">
                <a:latin typeface="+mn-lt"/>
              </a:rPr>
              <a:t>,</a:t>
            </a:r>
            <a:r>
              <a:rPr lang="zh-CN" altLang="en-US" sz="1600">
                <a:latin typeface="+mn-lt"/>
              </a:rPr>
              <a:t> we decide to make a fu</a:t>
            </a:r>
            <a:r>
              <a:rPr lang="en-US" altLang="zh-CN" sz="1600">
                <a:latin typeface="+mn-lt"/>
              </a:rPr>
              <a:t>r</a:t>
            </a:r>
            <a:r>
              <a:rPr lang="zh-CN" altLang="en-US" sz="1600">
                <a:latin typeface="+mn-lt"/>
              </a:rPr>
              <a:t>ther concession of </a:t>
            </a:r>
            <a:r>
              <a:rPr lang="en-US" altLang="zh-CN" sz="1600">
                <a:latin typeface="+mn-lt"/>
              </a:rPr>
              <a:t>$</a:t>
            </a:r>
            <a:r>
              <a:rPr lang="zh-CN" altLang="en-US" sz="1600">
                <a:latin typeface="+mn-lt"/>
              </a:rPr>
              <a:t>2</a:t>
            </a:r>
            <a:r>
              <a:rPr lang="en-US" altLang="zh-CN" sz="1600">
                <a:latin typeface="+mn-lt"/>
              </a:rPr>
              <a:t>/</a:t>
            </a:r>
            <a:r>
              <a:rPr lang="en-US" altLang="zh-CN" sz="1600">
                <a:latin typeface="+mn-lt"/>
              </a:rPr>
              <a:t>pc</a:t>
            </a:r>
            <a:r>
              <a:rPr lang="zh-CN" altLang="en-US" sz="1600">
                <a:latin typeface="+mn-lt"/>
              </a:rPr>
              <a:t>. </a:t>
            </a:r>
            <a:r>
              <a:rPr lang="en-US" altLang="zh-CN" sz="1600">
                <a:latin typeface="+mn-lt"/>
              </a:rPr>
              <a:t>I</a:t>
            </a:r>
            <a:r>
              <a:rPr lang="zh-CN" altLang="en-US" sz="1600">
                <a:latin typeface="+mn-lt"/>
              </a:rPr>
              <a:t>n the hope that this would lead to an increase in business between us.</a:t>
            </a:r>
            <a:endParaRPr lang="zh-CN" altLang="en-US" sz="1600">
              <a:latin typeface="+mn-lt"/>
            </a:endParaRPr>
          </a:p>
          <a:p>
            <a:endParaRPr lang="zh-CN" altLang="en-US" sz="1800">
              <a:latin typeface="+mn-lt"/>
            </a:endParaRPr>
          </a:p>
          <a:p>
            <a:r>
              <a:rPr lang="en-US" altLang="zh-CN" sz="1600">
                <a:latin typeface="+mn-lt"/>
              </a:rPr>
              <a:t>2.</a:t>
            </a:r>
            <a:r>
              <a:rPr lang="zh-CN" altLang="zh-CN" sz="1600">
                <a:latin typeface="+mn-lt"/>
              </a:rPr>
              <a:t> </a:t>
            </a:r>
            <a:r>
              <a:rPr lang="en-US" altLang="zh-CN" sz="1600">
                <a:latin typeface="+mn-lt"/>
              </a:rPr>
              <a:t>T</a:t>
            </a:r>
            <a:r>
              <a:rPr lang="zh-CN" altLang="zh-CN" sz="1600">
                <a:latin typeface="+mn-lt"/>
              </a:rPr>
              <a:t>aking </a:t>
            </a:r>
            <a:r>
              <a:rPr lang="zh-CN" altLang="zh-CN" sz="1600">
                <a:latin typeface="+mn-lt"/>
                <a:sym typeface="+mn-ea"/>
              </a:rPr>
              <a:t>our friendly business relations </a:t>
            </a:r>
            <a:r>
              <a:rPr lang="zh-CN" altLang="zh-CN" sz="1600">
                <a:latin typeface="+mn-lt"/>
              </a:rPr>
              <a:t>into consideration, we would exceptionally comply with your request by reducing our prices to </a:t>
            </a:r>
            <a:r>
              <a:rPr lang="en-US" altLang="zh-CN" sz="1600">
                <a:latin typeface="+mn-lt"/>
              </a:rPr>
              <a:t>$2/</a:t>
            </a:r>
            <a:r>
              <a:rPr lang="zh-CN" altLang="zh-CN" sz="1600">
                <a:latin typeface="+mn-lt"/>
              </a:rPr>
              <a:t>piece. However, this should not be taken as a precedent in future.</a:t>
            </a:r>
            <a:endParaRPr lang="zh-CN" altLang="zh-CN" sz="1600">
              <a:latin typeface="+mn-lt"/>
            </a:endParaRPr>
          </a:p>
          <a:p>
            <a:endParaRPr lang="zh-CN" altLang="zh-CN" sz="1800">
              <a:latin typeface="+mn-lt"/>
            </a:endParaRPr>
          </a:p>
          <a:p>
            <a:r>
              <a:rPr lang="en-US" altLang="zh-CN" sz="1600">
                <a:latin typeface="+mn-lt"/>
              </a:rPr>
              <a:t>3. We have noted your request for a reduction of 8% on our price, but regret to say that there is no space for a reduction as we have quoted you our lowest price. Any further lower will kill us :(</a:t>
            </a:r>
            <a:endParaRPr lang="en-US" altLang="zh-CN" sz="1600">
              <a:latin typeface="+mn-lt"/>
            </a:endParaRPr>
          </a:p>
          <a:p>
            <a:endParaRPr lang="en-US" altLang="zh-CN" sz="1800">
              <a:latin typeface="+mn-lt"/>
            </a:endParaRPr>
          </a:p>
          <a:p>
            <a:r>
              <a:rPr lang="en-US" altLang="zh-CN" sz="1600">
                <a:latin typeface="+mn-lt"/>
              </a:rPr>
              <a:t>4. In China domestic market, all costs are increasing, labor costs, raw material, electricity/water costs etc.. The real cost of our product is increasing, not decreasing. We are facing pressures from both sides. Hope you can understand.</a:t>
            </a:r>
            <a:endParaRPr lang="en-US" altLang="zh-CN" sz="1600">
              <a:latin typeface="+mn-lt"/>
            </a:endParaRPr>
          </a:p>
          <a:p>
            <a:endParaRPr lang="en-US" altLang="zh-CN" sz="1800">
              <a:latin typeface="+mn-lt"/>
            </a:endParaRPr>
          </a:p>
          <a:p>
            <a:r>
              <a:rPr lang="en-US" altLang="zh-CN" sz="1600">
                <a:latin typeface="+mn-lt"/>
              </a:rPr>
              <a:t>5. As you mentioned that our price is a little high and not competitive. Could you please tell me which supplier's products  you are comparing with?</a:t>
            </a:r>
            <a:endParaRPr lang="en-US" altLang="zh-CN" sz="1600">
              <a:latin typeface="+mn-lt"/>
            </a:endParaRPr>
          </a:p>
          <a:p>
            <a:endParaRPr lang="en-US" altLang="zh-CN" sz="1800">
              <a:latin typeface="+mn-lt"/>
            </a:endParaRPr>
          </a:p>
          <a:p>
            <a:r>
              <a:rPr lang="en-US" altLang="zh-CN" sz="1600">
                <a:latin typeface="+mn-lt"/>
              </a:rPr>
              <a:t>6. We've already cut down our prices to cost level.</a:t>
            </a:r>
            <a:endParaRPr lang="en-US" altLang="zh-CN" sz="1600">
              <a:latin typeface="+mn-lt"/>
            </a:endParaRPr>
          </a:p>
          <a:p>
            <a:endParaRPr lang="en-US" altLang="zh-CN" sz="1800">
              <a:latin typeface="+mn-lt"/>
            </a:endParaRPr>
          </a:p>
          <a:p>
            <a:r>
              <a:rPr lang="en-US" altLang="zh-CN" sz="1600">
                <a:latin typeface="+mn-lt"/>
              </a:rPr>
              <a:t>7. I appreciate your counteroffer but that really too low to accept.</a:t>
            </a:r>
            <a:endParaRPr lang="en-US" altLang="zh-CN" sz="1600">
              <a:latin typeface="+mn-lt"/>
            </a:endParaRPr>
          </a:p>
          <a:p>
            <a:endParaRPr lang="en-US" altLang="zh-CN" sz="1800">
              <a:latin typeface="+mn-lt"/>
            </a:endParaRPr>
          </a:p>
          <a:p>
            <a:r>
              <a:rPr lang="en-US" altLang="zh-CN" sz="1600">
                <a:latin typeface="+mn-lt"/>
              </a:rPr>
              <a:t>8.</a:t>
            </a:r>
            <a:r>
              <a:rPr lang="en-US" altLang="zh-CN" sz="1800">
                <a:latin typeface="+mn-lt"/>
              </a:rPr>
              <a:t> </a:t>
            </a:r>
            <a:r>
              <a:rPr lang="en-US" altLang="zh-CN" sz="1600">
                <a:latin typeface="+mn-lt"/>
                <a:sym typeface="+mn-ea"/>
              </a:rPr>
              <a:t>This is our final offer in order to keep good quality. Of course we can do lower price, but then we cannot garrantee the quality. We would rather keep good quality for you and hoping you will come back for more. Not selling you cheap things and you never come back to us. Please do understand that is our motto for business.</a:t>
            </a:r>
            <a:endParaRPr lang="en-US" altLang="zh-CN" sz="1600">
              <a:latin typeface="+mn-lt"/>
              <a:sym typeface="+mn-ea"/>
            </a:endParaRPr>
          </a:p>
          <a:p>
            <a:endParaRPr lang="en-US" altLang="zh-CN" sz="1200">
              <a:latin typeface="+mn-lt"/>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
                                          </p:val>
                                        </p:tav>
                                        <p:tav tm="100000">
                                          <p:val>
                                            <p:strVal val="#ppt_x"/>
                                          </p:val>
                                        </p:tav>
                                      </p:tavLst>
                                    </p:anim>
                                    <p:anim calcmode="lin" valueType="num">
                                      <p:cBhvr>
                                        <p:cTn id="8" dur="1000" fill="hold"/>
                                        <p:tgtEl>
                                          <p:spTgt spid="5122"/>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5125"/>
                                        </p:tgtEl>
                                        <p:attrNameLst>
                                          <p:attrName>style.visibility</p:attrName>
                                        </p:attrNameLst>
                                      </p:cBhvr>
                                      <p:to>
                                        <p:strVal val="visible"/>
                                      </p:to>
                                    </p:set>
                                    <p:anim calcmode="lin" valueType="num">
                                      <p:cBhvr>
                                        <p:cTn id="11" dur="1200" fill="hold"/>
                                        <p:tgtEl>
                                          <p:spTgt spid="5125"/>
                                        </p:tgtEl>
                                        <p:attrNameLst>
                                          <p:attrName>ppt_x</p:attrName>
                                        </p:attrNameLst>
                                      </p:cBhvr>
                                      <p:tavLst>
                                        <p:tav tm="0">
                                          <p:val>
                                            <p:strVal val="#ppt_x"/>
                                          </p:val>
                                        </p:tav>
                                        <p:tav tm="100000">
                                          <p:val>
                                            <p:strVal val="#ppt_x"/>
                                          </p:val>
                                        </p:tav>
                                      </p:tavLst>
                                    </p:anim>
                                    <p:anim calcmode="lin" valueType="num">
                                      <p:cBhvr>
                                        <p:cTn id="12" dur="1200" fill="hold"/>
                                        <p:tgtEl>
                                          <p:spTgt spid="51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ldLvl="0" animBg="1"/>
    </p:bldLst>
  </p:timing>
</p:sld>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2078</Words>
  <Application>WPS 演示</Application>
  <PresentationFormat>全屏显示(4:3)</PresentationFormat>
  <Paragraphs>79</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10</vt:i4>
      </vt:variant>
    </vt:vector>
  </HeadingPairs>
  <TitlesOfParts>
    <vt:vector size="19" baseType="lpstr">
      <vt:lpstr>Arial</vt:lpstr>
      <vt:lpstr>宋体</vt:lpstr>
      <vt:lpstr>Wingdings</vt:lpstr>
      <vt:lpstr>Calibri</vt:lpstr>
      <vt:lpstr>微软雅黑</vt:lpstr>
      <vt:lpstr>华文细黑</vt:lpstr>
      <vt:lpstr>Arial Unicode MS</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Freya</cp:lastModifiedBy>
  <cp:revision>52</cp:revision>
  <dcterms:created xsi:type="dcterms:W3CDTF">2012-11-15T17:53:00Z</dcterms:created>
  <dcterms:modified xsi:type="dcterms:W3CDTF">2018-04-03T11:54:49Z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